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2"/>
  </p:notesMasterIdLst>
  <p:handoutMasterIdLst>
    <p:handoutMasterId r:id="rId93"/>
  </p:handoutMasterIdLst>
  <p:sldIdLst>
    <p:sldId id="386" r:id="rId5"/>
    <p:sldId id="256" r:id="rId6"/>
    <p:sldId id="257" r:id="rId7"/>
    <p:sldId id="261" r:id="rId8"/>
    <p:sldId id="387" r:id="rId9"/>
    <p:sldId id="271" r:id="rId10"/>
    <p:sldId id="272" r:id="rId11"/>
    <p:sldId id="388" r:id="rId12"/>
    <p:sldId id="389" r:id="rId13"/>
    <p:sldId id="390" r:id="rId14"/>
    <p:sldId id="391" r:id="rId15"/>
    <p:sldId id="393" r:id="rId16"/>
    <p:sldId id="274" r:id="rId17"/>
    <p:sldId id="468" r:id="rId18"/>
    <p:sldId id="394" r:id="rId19"/>
    <p:sldId id="395" r:id="rId20"/>
    <p:sldId id="396" r:id="rId21"/>
    <p:sldId id="397" r:id="rId22"/>
    <p:sldId id="448" r:id="rId23"/>
    <p:sldId id="453" r:id="rId24"/>
    <p:sldId id="454" r:id="rId25"/>
    <p:sldId id="455" r:id="rId26"/>
    <p:sldId id="456" r:id="rId27"/>
    <p:sldId id="457" r:id="rId28"/>
    <p:sldId id="458" r:id="rId29"/>
    <p:sldId id="459" r:id="rId30"/>
    <p:sldId id="460" r:id="rId31"/>
    <p:sldId id="461" r:id="rId32"/>
    <p:sldId id="462" r:id="rId33"/>
    <p:sldId id="463" r:id="rId34"/>
    <p:sldId id="464" r:id="rId35"/>
    <p:sldId id="465" r:id="rId36"/>
    <p:sldId id="466" r:id="rId37"/>
    <p:sldId id="467" r:id="rId38"/>
    <p:sldId id="399" r:id="rId39"/>
    <p:sldId id="400" r:id="rId40"/>
    <p:sldId id="288" r:id="rId41"/>
    <p:sldId id="292" r:id="rId42"/>
    <p:sldId id="401" r:id="rId43"/>
    <p:sldId id="293" r:id="rId44"/>
    <p:sldId id="469" r:id="rId45"/>
    <p:sldId id="402" r:id="rId46"/>
    <p:sldId id="403" r:id="rId47"/>
    <p:sldId id="404" r:id="rId48"/>
    <p:sldId id="405" r:id="rId49"/>
    <p:sldId id="406" r:id="rId50"/>
    <p:sldId id="407" r:id="rId51"/>
    <p:sldId id="408" r:id="rId52"/>
    <p:sldId id="470" r:id="rId53"/>
    <p:sldId id="409" r:id="rId54"/>
    <p:sldId id="410" r:id="rId55"/>
    <p:sldId id="471" r:id="rId56"/>
    <p:sldId id="411" r:id="rId57"/>
    <p:sldId id="415" r:id="rId58"/>
    <p:sldId id="416" r:id="rId59"/>
    <p:sldId id="417" r:id="rId60"/>
    <p:sldId id="418" r:id="rId61"/>
    <p:sldId id="419" r:id="rId62"/>
    <p:sldId id="420" r:id="rId63"/>
    <p:sldId id="421" r:id="rId64"/>
    <p:sldId id="422" r:id="rId65"/>
    <p:sldId id="305" r:id="rId66"/>
    <p:sldId id="304" r:id="rId67"/>
    <p:sldId id="423" r:id="rId68"/>
    <p:sldId id="424" r:id="rId69"/>
    <p:sldId id="425" r:id="rId70"/>
    <p:sldId id="426" r:id="rId71"/>
    <p:sldId id="427" r:id="rId72"/>
    <p:sldId id="428" r:id="rId73"/>
    <p:sldId id="429" r:id="rId74"/>
    <p:sldId id="430" r:id="rId75"/>
    <p:sldId id="431" r:id="rId76"/>
    <p:sldId id="432" r:id="rId77"/>
    <p:sldId id="433" r:id="rId78"/>
    <p:sldId id="434" r:id="rId79"/>
    <p:sldId id="435" r:id="rId80"/>
    <p:sldId id="436" r:id="rId81"/>
    <p:sldId id="437" r:id="rId82"/>
    <p:sldId id="438" r:id="rId83"/>
    <p:sldId id="439" r:id="rId84"/>
    <p:sldId id="440" r:id="rId85"/>
    <p:sldId id="441" r:id="rId86"/>
    <p:sldId id="442" r:id="rId87"/>
    <p:sldId id="443" r:id="rId88"/>
    <p:sldId id="444" r:id="rId89"/>
    <p:sldId id="445" r:id="rId90"/>
    <p:sldId id="447" r:id="rId91"/>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showGuides="1">
      <p:cViewPr varScale="1">
        <p:scale>
          <a:sx n="73" d="100"/>
          <a:sy n="73" d="100"/>
        </p:scale>
        <p:origin x="57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4074"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19"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modSld modMainMaster modNotesMaster modHandout">
      <pc:chgData name="Fake Test User" userId="SID-0" providerId="Test" clId="FakeClientId" dt="2021-03-17T14:29:14.588" v="52" actId="790"/>
      <pc:docMkLst>
        <pc:docMk/>
      </pc:docMkLst>
      <pc:sldChg chg="modSp mod modNotes">
        <pc:chgData name="Fake Test User" userId="SID-0" providerId="Test" clId="FakeClientId" dt="2021-03-17T14:22:42.813" v="15" actId="790"/>
        <pc:sldMkLst>
          <pc:docMk/>
          <pc:sldMk cId="1652133998" sldId="256"/>
        </pc:sldMkLst>
        <pc:spChg chg="mod">
          <ac:chgData name="Fake Test User" userId="SID-0" providerId="Test" clId="FakeClientId" dt="2021-03-17T14:18:33.631" v="2" actId="790"/>
          <ac:spMkLst>
            <pc:docMk/>
            <pc:sldMk cId="1652133998" sldId="256"/>
            <ac:spMk id="6" creationId="{00000000-0000-0000-0000-000000000000}"/>
          </ac:spMkLst>
        </pc:spChg>
        <pc:spChg chg="mod">
          <ac:chgData name="Fake Test User" userId="SID-0" providerId="Test" clId="FakeClientId" dt="2021-03-17T14:18:33.631" v="2" actId="790"/>
          <ac:spMkLst>
            <pc:docMk/>
            <pc:sldMk cId="1652133998" sldId="256"/>
            <ac:spMk id="7" creationId="{00000000-0000-0000-0000-000000000000}"/>
          </ac:spMkLst>
        </pc:spChg>
      </pc:sldChg>
      <pc:sldChg chg="modSp mod modNotes">
        <pc:chgData name="Fake Test User" userId="SID-0" providerId="Test" clId="FakeClientId" dt="2021-03-17T14:22:50.860" v="16" actId="790"/>
        <pc:sldMkLst>
          <pc:docMk/>
          <pc:sldMk cId="1654255301" sldId="257"/>
        </pc:sldMkLst>
        <pc:spChg chg="mod">
          <ac:chgData name="Fake Test User" userId="SID-0" providerId="Test" clId="FakeClientId" dt="2021-03-17T14:18:43.038" v="3" actId="790"/>
          <ac:spMkLst>
            <pc:docMk/>
            <pc:sldMk cId="1654255301" sldId="257"/>
            <ac:spMk id="13" creationId="{00000000-0000-0000-0000-000000000000}"/>
          </ac:spMkLst>
        </pc:spChg>
        <pc:spChg chg="mod">
          <ac:chgData name="Fake Test User" userId="SID-0" providerId="Test" clId="FakeClientId" dt="2021-03-17T14:18:43.038" v="3" actId="790"/>
          <ac:spMkLst>
            <pc:docMk/>
            <pc:sldMk cId="1654255301" sldId="257"/>
            <ac:spMk id="14" creationId="{00000000-0000-0000-0000-000000000000}"/>
          </ac:spMkLst>
        </pc:spChg>
      </pc:sldChg>
      <pc:sldChg chg="modSp modNotes">
        <pc:chgData name="Fake Test User" userId="SID-0" providerId="Test" clId="FakeClientId" dt="2021-03-17T14:23:02.516" v="17" actId="790"/>
        <pc:sldMkLst>
          <pc:docMk/>
          <pc:sldMk cId="4010278615" sldId="258"/>
        </pc:sldMkLst>
        <pc:graphicFrameChg chg="mod">
          <ac:chgData name="Fake Test User" userId="SID-0" providerId="Test" clId="FakeClientId" dt="2021-03-17T14:18:54.006" v="4" actId="2711"/>
          <ac:graphicFrameMkLst>
            <pc:docMk/>
            <pc:sldMk cId="4010278615" sldId="258"/>
            <ac:graphicFrameMk id="6" creationId="{00000000-0000-0000-0000-000000000000}"/>
          </ac:graphicFrameMkLst>
        </pc:graphicFrameChg>
      </pc:sldChg>
      <pc:sldChg chg="modSp mod modNotes">
        <pc:chgData name="Fake Test User" userId="SID-0" providerId="Test" clId="FakeClientId" dt="2021-03-17T14:23:10.531" v="18" actId="790"/>
        <pc:sldMkLst>
          <pc:docMk/>
          <pc:sldMk cId="2853788422" sldId="259"/>
        </pc:sldMkLst>
        <pc:spChg chg="mod">
          <ac:chgData name="Fake Test User" userId="SID-0" providerId="Test" clId="FakeClientId" dt="2021-03-17T14:19:39.803" v="5" actId="790"/>
          <ac:spMkLst>
            <pc:docMk/>
            <pc:sldMk cId="2853788422" sldId="259"/>
            <ac:spMk id="2" creationId="{00000000-0000-0000-0000-000000000000}"/>
          </ac:spMkLst>
        </pc:spChg>
        <pc:spChg chg="mod">
          <ac:chgData name="Fake Test User" userId="SID-0" providerId="Test" clId="FakeClientId" dt="2021-03-17T14:19:39.803" v="5" actId="790"/>
          <ac:spMkLst>
            <pc:docMk/>
            <pc:sldMk cId="2853788422" sldId="259"/>
            <ac:spMk id="3" creationId="{00000000-0000-0000-0000-000000000000}"/>
          </ac:spMkLst>
        </pc:spChg>
        <pc:graphicFrameChg chg="modGraphic">
          <ac:chgData name="Fake Test User" userId="SID-0" providerId="Test" clId="FakeClientId" dt="2021-03-17T14:19:49.506" v="7" actId="790"/>
          <ac:graphicFrameMkLst>
            <pc:docMk/>
            <pc:sldMk cId="2853788422" sldId="259"/>
            <ac:graphicFrameMk id="16" creationId="{00000000-0000-0000-0000-000000000000}"/>
          </ac:graphicFrameMkLst>
        </pc:graphicFrameChg>
      </pc:sldChg>
      <pc:sldChg chg="modSp modNotes">
        <pc:chgData name="Fake Test User" userId="SID-0" providerId="Test" clId="FakeClientId" dt="2021-03-17T14:23:18.078" v="19" actId="790"/>
        <pc:sldMkLst>
          <pc:docMk/>
          <pc:sldMk cId="4224509479" sldId="260"/>
        </pc:sldMkLst>
        <pc:graphicFrameChg chg="mod">
          <ac:chgData name="Fake Test User" userId="SID-0" providerId="Test" clId="FakeClientId" dt="2021-03-17T14:20:01.521" v="8" actId="2711"/>
          <ac:graphicFrameMkLst>
            <pc:docMk/>
            <pc:sldMk cId="4224509479" sldId="260"/>
            <ac:graphicFrameMk id="4" creationId="{00000000-0000-0000-0000-000000000000}"/>
          </ac:graphicFrameMkLst>
        </pc:graphicFrameChg>
      </pc:sldChg>
      <pc:sldChg chg="modSp mod modNotes">
        <pc:chgData name="Fake Test User" userId="SID-0" providerId="Test" clId="FakeClientId" dt="2021-03-17T14:23:39.219" v="22" actId="790"/>
        <pc:sldMkLst>
          <pc:docMk/>
          <pc:sldMk cId="132884364" sldId="261"/>
        </pc:sldMkLst>
        <pc:spChg chg="mod">
          <ac:chgData name="Fake Test User" userId="SID-0" providerId="Test" clId="FakeClientId" dt="2021-03-17T14:21:46.614" v="11" actId="790"/>
          <ac:spMkLst>
            <pc:docMk/>
            <pc:sldMk cId="132884364" sldId="261"/>
            <ac:spMk id="2" creationId="{00000000-0000-0000-0000-000000000000}"/>
          </ac:spMkLst>
        </pc:spChg>
        <pc:spChg chg="mod">
          <ac:chgData name="Fake Test User" userId="SID-0" providerId="Test" clId="FakeClientId" dt="2021-03-17T14:21:46.614" v="11" actId="790"/>
          <ac:spMkLst>
            <pc:docMk/>
            <pc:sldMk cId="132884364" sldId="261"/>
            <ac:spMk id="3" creationId="{00000000-0000-0000-0000-000000000000}"/>
          </ac:spMkLst>
        </pc:spChg>
      </pc:sldChg>
      <pc:sldChg chg="modSp mod modNotes">
        <pc:chgData name="Fake Test User" userId="SID-0" providerId="Test" clId="FakeClientId" dt="2021-03-17T14:23:46.187" v="23" actId="790"/>
        <pc:sldMkLst>
          <pc:docMk/>
          <pc:sldMk cId="2224495804" sldId="262"/>
        </pc:sldMkLst>
        <pc:spChg chg="mod">
          <ac:chgData name="Fake Test User" userId="SID-0" providerId="Test" clId="FakeClientId" dt="2021-03-17T14:21:59.551" v="12" actId="790"/>
          <ac:spMkLst>
            <pc:docMk/>
            <pc:sldMk cId="2224495804" sldId="262"/>
            <ac:spMk id="2" creationId="{00000000-0000-0000-0000-000000000000}"/>
          </ac:spMkLst>
        </pc:spChg>
        <pc:spChg chg="mod">
          <ac:chgData name="Fake Test User" userId="SID-0" providerId="Test" clId="FakeClientId" dt="2021-03-17T14:21:59.551" v="12" actId="790"/>
          <ac:spMkLst>
            <pc:docMk/>
            <pc:sldMk cId="2224495804" sldId="262"/>
            <ac:spMk id="3" creationId="{00000000-0000-0000-0000-000000000000}"/>
          </ac:spMkLst>
        </pc:spChg>
        <pc:spChg chg="mod">
          <ac:chgData name="Fake Test User" userId="SID-0" providerId="Test" clId="FakeClientId" dt="2021-03-17T14:21:59.551" v="12" actId="790"/>
          <ac:spMkLst>
            <pc:docMk/>
            <pc:sldMk cId="2224495804" sldId="262"/>
            <ac:spMk id="4" creationId="{00000000-0000-0000-0000-000000000000}"/>
          </ac:spMkLst>
        </pc:spChg>
        <pc:spChg chg="mod">
          <ac:chgData name="Fake Test User" userId="SID-0" providerId="Test" clId="FakeClientId" dt="2021-03-17T14:21:59.551" v="12" actId="790"/>
          <ac:spMkLst>
            <pc:docMk/>
            <pc:sldMk cId="2224495804" sldId="262"/>
            <ac:spMk id="5" creationId="{00000000-0000-0000-0000-000000000000}"/>
          </ac:spMkLst>
        </pc:spChg>
        <pc:spChg chg="mod">
          <ac:chgData name="Fake Test User" userId="SID-0" providerId="Test" clId="FakeClientId" dt="2021-03-17T14:21:59.551" v="12" actId="790"/>
          <ac:spMkLst>
            <pc:docMk/>
            <pc:sldMk cId="2224495804" sldId="262"/>
            <ac:spMk id="6" creationId="{00000000-0000-0000-0000-000000000000}"/>
          </ac:spMkLst>
        </pc:spChg>
      </pc:sldChg>
      <pc:sldChg chg="modSp mod modNotes">
        <pc:chgData name="Fake Test User" userId="SID-0" providerId="Test" clId="FakeClientId" dt="2021-03-17T14:23:53.406" v="24" actId="790"/>
        <pc:sldMkLst>
          <pc:docMk/>
          <pc:sldMk cId="1527004159" sldId="263"/>
        </pc:sldMkLst>
        <pc:spChg chg="mod">
          <ac:chgData name="Fake Test User" userId="SID-0" providerId="Test" clId="FakeClientId" dt="2021-03-17T14:22:06.708" v="13" actId="790"/>
          <ac:spMkLst>
            <pc:docMk/>
            <pc:sldMk cId="1527004159" sldId="263"/>
            <ac:spMk id="2" creationId="{00000000-0000-0000-0000-000000000000}"/>
          </ac:spMkLst>
        </pc:spChg>
      </pc:sldChg>
      <pc:sldChg chg="modNotes">
        <pc:chgData name="Fake Test User" userId="SID-0" providerId="Test" clId="FakeClientId" dt="2021-03-17T14:24:05.281" v="26" actId="790"/>
        <pc:sldMkLst>
          <pc:docMk/>
          <pc:sldMk cId="1800380133" sldId="264"/>
        </pc:sldMkLst>
      </pc:sldChg>
      <pc:sldChg chg="modSp mod modNotes">
        <pc:chgData name="Fake Test User" userId="SID-0" providerId="Test" clId="FakeClientId" dt="2021-03-17T14:24:17.796" v="27" actId="790"/>
        <pc:sldMkLst>
          <pc:docMk/>
          <pc:sldMk cId="3197023440" sldId="265"/>
        </pc:sldMkLst>
        <pc:spChg chg="mod">
          <ac:chgData name="Fake Test User" userId="SID-0" providerId="Test" clId="FakeClientId" dt="2021-03-17T14:22:25.657" v="14" actId="790"/>
          <ac:spMkLst>
            <pc:docMk/>
            <pc:sldMk cId="3197023440" sldId="265"/>
            <ac:spMk id="2" creationId="{00000000-0000-0000-0000-000000000000}"/>
          </ac:spMkLst>
        </pc:spChg>
        <pc:spChg chg="mod">
          <ac:chgData name="Fake Test User" userId="SID-0" providerId="Test" clId="FakeClientId" dt="2021-03-17T14:22:25.657" v="14" actId="790"/>
          <ac:spMkLst>
            <pc:docMk/>
            <pc:sldMk cId="3197023440" sldId="265"/>
            <ac:spMk id="3" creationId="{00000000-0000-0000-0000-000000000000}"/>
          </ac:spMkLst>
        </pc:spChg>
        <pc:spChg chg="mod">
          <ac:chgData name="Fake Test User" userId="SID-0" providerId="Test" clId="FakeClientId" dt="2021-03-17T14:22:25.657" v="14" actId="790"/>
          <ac:spMkLst>
            <pc:docMk/>
            <pc:sldMk cId="3197023440" sldId="265"/>
            <ac:spMk id="4" creationId="{00000000-0000-0000-0000-000000000000}"/>
          </ac:spMkLst>
        </pc:spChg>
      </pc:sldChg>
      <pc:sldChg chg="modSp mod modNotes">
        <pc:chgData name="Fake Test User" userId="SID-0" providerId="Test" clId="FakeClientId" dt="2021-03-17T14:23:25.344" v="20" actId="790"/>
        <pc:sldMkLst>
          <pc:docMk/>
          <pc:sldMk cId="3683544629" sldId="266"/>
        </pc:sldMkLst>
        <pc:spChg chg="mod">
          <ac:chgData name="Fake Test User" userId="SID-0" providerId="Test" clId="FakeClientId" dt="2021-03-17T14:21:28.724" v="9" actId="790"/>
          <ac:spMkLst>
            <pc:docMk/>
            <pc:sldMk cId="3683544629" sldId="266"/>
            <ac:spMk id="2" creationId="{00000000-0000-0000-0000-000000000000}"/>
          </ac:spMkLst>
        </pc:spChg>
        <pc:spChg chg="mod">
          <ac:chgData name="Fake Test User" userId="SID-0" providerId="Test" clId="FakeClientId" dt="2021-03-17T14:21:28.724" v="9" actId="790"/>
          <ac:spMkLst>
            <pc:docMk/>
            <pc:sldMk cId="3683544629" sldId="266"/>
            <ac:spMk id="4" creationId="{00000000-0000-0000-0000-000000000000}"/>
          </ac:spMkLst>
        </pc:spChg>
      </pc:sldChg>
      <pc:sldChg chg="modSp mod modNotes">
        <pc:chgData name="Fake Test User" userId="SID-0" providerId="Test" clId="FakeClientId" dt="2021-03-17T14:23:32.141" v="21" actId="790"/>
        <pc:sldMkLst>
          <pc:docMk/>
          <pc:sldMk cId="1315647518" sldId="268"/>
        </pc:sldMkLst>
        <pc:spChg chg="mod">
          <ac:chgData name="Fake Test User" userId="SID-0" providerId="Test" clId="FakeClientId" dt="2021-03-17T14:21:36.411" v="10" actId="790"/>
          <ac:spMkLst>
            <pc:docMk/>
            <pc:sldMk cId="1315647518" sldId="268"/>
            <ac:spMk id="2" creationId="{00000000-0000-0000-0000-000000000000}"/>
          </ac:spMkLst>
        </pc:spChg>
        <pc:spChg chg="mod">
          <ac:chgData name="Fake Test User" userId="SID-0" providerId="Test" clId="FakeClientId" dt="2021-03-17T14:21:36.411" v="10" actId="790"/>
          <ac:spMkLst>
            <pc:docMk/>
            <pc:sldMk cId="1315647518" sldId="268"/>
            <ac:spMk id="3" creationId="{00000000-0000-0000-0000-000000000000}"/>
          </ac:spMkLst>
        </pc:spChg>
      </pc:sldChg>
      <pc:sldMasterChg chg="modSp mod modSldLayout">
        <pc:chgData name="Fake Test User" userId="SID-0" providerId="Test" clId="FakeClientId" dt="2021-03-17T14:26:16.902" v="41" actId="790"/>
        <pc:sldMasterMkLst>
          <pc:docMk/>
          <pc:sldMasterMk cId="2346251051" sldId="2147483648"/>
        </pc:sldMasterMkLst>
        <pc:spChg chg="mod">
          <ac:chgData name="Fake Test User" userId="SID-0" providerId="Test" clId="FakeClientId" dt="2021-03-17T14:24:48.653" v="29" actId="790"/>
          <ac:spMkLst>
            <pc:docMk/>
            <pc:sldMasterMk cId="2346251051" sldId="2147483648"/>
            <ac:spMk id="2" creationId="{00000000-0000-0000-0000-000000000000}"/>
          </ac:spMkLst>
        </pc:spChg>
        <pc:spChg chg="mod">
          <ac:chgData name="Fake Test User" userId="SID-0" providerId="Test" clId="FakeClientId" dt="2021-03-17T14:24:48.653" v="29" actId="790"/>
          <ac:spMkLst>
            <pc:docMk/>
            <pc:sldMasterMk cId="2346251051" sldId="2147483648"/>
            <ac:spMk id="3" creationId="{00000000-0000-0000-0000-000000000000}"/>
          </ac:spMkLst>
        </pc:spChg>
        <pc:spChg chg="mod">
          <ac:chgData name="Fake Test User" userId="SID-0" providerId="Test" clId="FakeClientId" dt="2021-03-17T14:24:48.653" v="29" actId="790"/>
          <ac:spMkLst>
            <pc:docMk/>
            <pc:sldMasterMk cId="2346251051" sldId="2147483648"/>
            <ac:spMk id="4" creationId="{00000000-0000-0000-0000-000000000000}"/>
          </ac:spMkLst>
        </pc:spChg>
        <pc:spChg chg="mod">
          <ac:chgData name="Fake Test User" userId="SID-0" providerId="Test" clId="FakeClientId" dt="2021-03-17T14:24:48.653" v="29" actId="790"/>
          <ac:spMkLst>
            <pc:docMk/>
            <pc:sldMasterMk cId="2346251051" sldId="2147483648"/>
            <ac:spMk id="5" creationId="{00000000-0000-0000-0000-000000000000}"/>
          </ac:spMkLst>
        </pc:spChg>
        <pc:spChg chg="mod">
          <ac:chgData name="Fake Test User" userId="SID-0" providerId="Test" clId="FakeClientId" dt="2021-03-17T14:24:48.653" v="29" actId="790"/>
          <ac:spMkLst>
            <pc:docMk/>
            <pc:sldMasterMk cId="2346251051" sldId="2147483648"/>
            <ac:spMk id="6" creationId="{00000000-0000-0000-0000-000000000000}"/>
          </ac:spMkLst>
        </pc:spChg>
        <pc:sldLayoutChg chg="modSp mod">
          <pc:chgData name="Fake Test User" userId="SID-0" providerId="Test" clId="FakeClientId" dt="2021-03-17T14:24:54.278" v="30" actId="790"/>
          <pc:sldLayoutMkLst>
            <pc:docMk/>
            <pc:sldMasterMk cId="2346251051" sldId="2147483648"/>
            <pc:sldLayoutMk cId="1659756515" sldId="2147483649"/>
          </pc:sldLayoutMkLst>
          <pc:spChg chg="mod">
            <ac:chgData name="Fake Test User" userId="SID-0" providerId="Test" clId="FakeClientId" dt="2021-03-17T14:24:54.278" v="30" actId="790"/>
            <ac:spMkLst>
              <pc:docMk/>
              <pc:sldMasterMk cId="2346251051" sldId="2147483648"/>
              <pc:sldLayoutMk cId="1659756515" sldId="2147483649"/>
              <ac:spMk id="2" creationId="{00000000-0000-0000-0000-000000000000}"/>
            </ac:spMkLst>
          </pc:spChg>
          <pc:spChg chg="mod">
            <ac:chgData name="Fake Test User" userId="SID-0" providerId="Test" clId="FakeClientId" dt="2021-03-17T14:24:54.278" v="30" actId="790"/>
            <ac:spMkLst>
              <pc:docMk/>
              <pc:sldMasterMk cId="2346251051" sldId="2147483648"/>
              <pc:sldLayoutMk cId="1659756515" sldId="2147483649"/>
              <ac:spMk id="3" creationId="{00000000-0000-0000-0000-000000000000}"/>
            </ac:spMkLst>
          </pc:spChg>
          <pc:spChg chg="mod">
            <ac:chgData name="Fake Test User" userId="SID-0" providerId="Test" clId="FakeClientId" dt="2021-03-17T14:24:54.278" v="30" actId="790"/>
            <ac:spMkLst>
              <pc:docMk/>
              <pc:sldMasterMk cId="2346251051" sldId="2147483648"/>
              <pc:sldLayoutMk cId="1659756515" sldId="2147483649"/>
              <ac:spMk id="4" creationId="{00000000-0000-0000-0000-000000000000}"/>
            </ac:spMkLst>
          </pc:spChg>
          <pc:spChg chg="mod">
            <ac:chgData name="Fake Test User" userId="SID-0" providerId="Test" clId="FakeClientId" dt="2021-03-17T14:24:54.278" v="30" actId="790"/>
            <ac:spMkLst>
              <pc:docMk/>
              <pc:sldMasterMk cId="2346251051" sldId="2147483648"/>
              <pc:sldLayoutMk cId="1659756515" sldId="2147483649"/>
              <ac:spMk id="5" creationId="{00000000-0000-0000-0000-000000000000}"/>
            </ac:spMkLst>
          </pc:spChg>
          <pc:spChg chg="mod">
            <ac:chgData name="Fake Test User" userId="SID-0" providerId="Test" clId="FakeClientId" dt="2021-03-17T14:24:54.278" v="30" actId="790"/>
            <ac:spMkLst>
              <pc:docMk/>
              <pc:sldMasterMk cId="2346251051" sldId="2147483648"/>
              <pc:sldLayoutMk cId="1659756515" sldId="2147483649"/>
              <ac:spMk id="6" creationId="{00000000-0000-0000-0000-000000000000}"/>
            </ac:spMkLst>
          </pc:spChg>
          <pc:spChg chg="mod">
            <ac:chgData name="Fake Test User" userId="SID-0" providerId="Test" clId="FakeClientId" dt="2021-03-17T14:24:54.278" v="30" actId="790"/>
            <ac:spMkLst>
              <pc:docMk/>
              <pc:sldMasterMk cId="2346251051" sldId="2147483648"/>
              <pc:sldLayoutMk cId="1659756515" sldId="2147483649"/>
              <ac:spMk id="7" creationId="{00000000-0000-0000-0000-000000000000}"/>
            </ac:spMkLst>
          </pc:spChg>
          <pc:spChg chg="mod">
            <ac:chgData name="Fake Test User" userId="SID-0" providerId="Test" clId="FakeClientId" dt="2021-03-17T14:24:54.278" v="30" actId="790"/>
            <ac:spMkLst>
              <pc:docMk/>
              <pc:sldMasterMk cId="2346251051" sldId="2147483648"/>
              <pc:sldLayoutMk cId="1659756515" sldId="2147483649"/>
              <ac:spMk id="8" creationId="{00000000-0000-0000-0000-000000000000}"/>
            </ac:spMkLst>
          </pc:spChg>
        </pc:sldLayoutChg>
        <pc:sldLayoutChg chg="modSp mod">
          <pc:chgData name="Fake Test User" userId="SID-0" providerId="Test" clId="FakeClientId" dt="2021-03-17T14:25:01.106" v="31" actId="790"/>
          <pc:sldLayoutMkLst>
            <pc:docMk/>
            <pc:sldMasterMk cId="2346251051" sldId="2147483648"/>
            <pc:sldLayoutMk cId="3786876825" sldId="2147483650"/>
          </pc:sldLayoutMkLst>
          <pc:spChg chg="mod">
            <ac:chgData name="Fake Test User" userId="SID-0" providerId="Test" clId="FakeClientId" dt="2021-03-17T14:25:01.106" v="31" actId="790"/>
            <ac:spMkLst>
              <pc:docMk/>
              <pc:sldMasterMk cId="2346251051" sldId="2147483648"/>
              <pc:sldLayoutMk cId="3786876825" sldId="2147483650"/>
              <ac:spMk id="2" creationId="{00000000-0000-0000-0000-000000000000}"/>
            </ac:spMkLst>
          </pc:spChg>
          <pc:spChg chg="mod">
            <ac:chgData name="Fake Test User" userId="SID-0" providerId="Test" clId="FakeClientId" dt="2021-03-17T14:25:01.106" v="31" actId="790"/>
            <ac:spMkLst>
              <pc:docMk/>
              <pc:sldMasterMk cId="2346251051" sldId="2147483648"/>
              <pc:sldLayoutMk cId="3786876825" sldId="2147483650"/>
              <ac:spMk id="3" creationId="{00000000-0000-0000-0000-000000000000}"/>
            </ac:spMkLst>
          </pc:spChg>
          <pc:spChg chg="mod">
            <ac:chgData name="Fake Test User" userId="SID-0" providerId="Test" clId="FakeClientId" dt="2021-03-17T14:25:01.106" v="31" actId="790"/>
            <ac:spMkLst>
              <pc:docMk/>
              <pc:sldMasterMk cId="2346251051" sldId="2147483648"/>
              <pc:sldLayoutMk cId="3786876825" sldId="2147483650"/>
              <ac:spMk id="4" creationId="{00000000-0000-0000-0000-000000000000}"/>
            </ac:spMkLst>
          </pc:spChg>
          <pc:spChg chg="mod">
            <ac:chgData name="Fake Test User" userId="SID-0" providerId="Test" clId="FakeClientId" dt="2021-03-17T14:25:01.106" v="31" actId="790"/>
            <ac:spMkLst>
              <pc:docMk/>
              <pc:sldMasterMk cId="2346251051" sldId="2147483648"/>
              <pc:sldLayoutMk cId="3786876825" sldId="2147483650"/>
              <ac:spMk id="5" creationId="{00000000-0000-0000-0000-000000000000}"/>
            </ac:spMkLst>
          </pc:spChg>
          <pc:spChg chg="mod">
            <ac:chgData name="Fake Test User" userId="SID-0" providerId="Test" clId="FakeClientId" dt="2021-03-17T14:25:01.106" v="31" actId="790"/>
            <ac:spMkLst>
              <pc:docMk/>
              <pc:sldMasterMk cId="2346251051" sldId="2147483648"/>
              <pc:sldLayoutMk cId="3786876825" sldId="2147483650"/>
              <ac:spMk id="6" creationId="{00000000-0000-0000-0000-000000000000}"/>
            </ac:spMkLst>
          </pc:spChg>
        </pc:sldLayoutChg>
        <pc:sldLayoutChg chg="modSp mod">
          <pc:chgData name="Fake Test User" userId="SID-0" providerId="Test" clId="FakeClientId" dt="2021-03-17T14:25:14.653" v="33" actId="790"/>
          <pc:sldLayoutMkLst>
            <pc:docMk/>
            <pc:sldMasterMk cId="2346251051" sldId="2147483648"/>
            <pc:sldLayoutMk cId="3602678805" sldId="2147483651"/>
          </pc:sldLayoutMkLst>
          <pc:spChg chg="mod">
            <ac:chgData name="Fake Test User" userId="SID-0" providerId="Test" clId="FakeClientId" dt="2021-03-17T14:25:14.653" v="33" actId="790"/>
            <ac:spMkLst>
              <pc:docMk/>
              <pc:sldMasterMk cId="2346251051" sldId="2147483648"/>
              <pc:sldLayoutMk cId="3602678805" sldId="2147483651"/>
              <ac:spMk id="2" creationId="{00000000-0000-0000-0000-000000000000}"/>
            </ac:spMkLst>
          </pc:spChg>
          <pc:spChg chg="mod">
            <ac:chgData name="Fake Test User" userId="SID-0" providerId="Test" clId="FakeClientId" dt="2021-03-17T14:25:14.653" v="33" actId="790"/>
            <ac:spMkLst>
              <pc:docMk/>
              <pc:sldMasterMk cId="2346251051" sldId="2147483648"/>
              <pc:sldLayoutMk cId="3602678805" sldId="2147483651"/>
              <ac:spMk id="3" creationId="{00000000-0000-0000-0000-000000000000}"/>
            </ac:spMkLst>
          </pc:spChg>
          <pc:spChg chg="mod">
            <ac:chgData name="Fake Test User" userId="SID-0" providerId="Test" clId="FakeClientId" dt="2021-03-17T14:25:14.653" v="33" actId="790"/>
            <ac:spMkLst>
              <pc:docMk/>
              <pc:sldMasterMk cId="2346251051" sldId="2147483648"/>
              <pc:sldLayoutMk cId="3602678805" sldId="2147483651"/>
              <ac:spMk id="4" creationId="{00000000-0000-0000-0000-000000000000}"/>
            </ac:spMkLst>
          </pc:spChg>
          <pc:spChg chg="mod">
            <ac:chgData name="Fake Test User" userId="SID-0" providerId="Test" clId="FakeClientId" dt="2021-03-17T14:25:14.653" v="33" actId="790"/>
            <ac:spMkLst>
              <pc:docMk/>
              <pc:sldMasterMk cId="2346251051" sldId="2147483648"/>
              <pc:sldLayoutMk cId="3602678805" sldId="2147483651"/>
              <ac:spMk id="5" creationId="{00000000-0000-0000-0000-000000000000}"/>
            </ac:spMkLst>
          </pc:spChg>
          <pc:spChg chg="mod">
            <ac:chgData name="Fake Test User" userId="SID-0" providerId="Test" clId="FakeClientId" dt="2021-03-17T14:25:14.653" v="33" actId="790"/>
            <ac:spMkLst>
              <pc:docMk/>
              <pc:sldMasterMk cId="2346251051" sldId="2147483648"/>
              <pc:sldLayoutMk cId="3602678805" sldId="2147483651"/>
              <ac:spMk id="6" creationId="{00000000-0000-0000-0000-000000000000}"/>
            </ac:spMkLst>
          </pc:spChg>
          <pc:spChg chg="mod">
            <ac:chgData name="Fake Test User" userId="SID-0" providerId="Test" clId="FakeClientId" dt="2021-03-17T14:25:14.653" v="33" actId="790"/>
            <ac:spMkLst>
              <pc:docMk/>
              <pc:sldMasterMk cId="2346251051" sldId="2147483648"/>
              <pc:sldLayoutMk cId="3602678805" sldId="2147483651"/>
              <ac:spMk id="10" creationId="{00000000-0000-0000-0000-000000000000}"/>
            </ac:spMkLst>
          </pc:spChg>
        </pc:sldLayoutChg>
        <pc:sldLayoutChg chg="modSp mod">
          <pc:chgData name="Fake Test User" userId="SID-0" providerId="Test" clId="FakeClientId" dt="2021-03-17T14:25:24.278" v="34" actId="790"/>
          <pc:sldLayoutMkLst>
            <pc:docMk/>
            <pc:sldMasterMk cId="2346251051" sldId="2147483648"/>
            <pc:sldLayoutMk cId="3527791066" sldId="2147483652"/>
          </pc:sldLayoutMkLst>
          <pc:spChg chg="mod">
            <ac:chgData name="Fake Test User" userId="SID-0" providerId="Test" clId="FakeClientId" dt="2021-03-17T14:25:24.278" v="34" actId="790"/>
            <ac:spMkLst>
              <pc:docMk/>
              <pc:sldMasterMk cId="2346251051" sldId="2147483648"/>
              <pc:sldLayoutMk cId="3527791066" sldId="2147483652"/>
              <ac:spMk id="2" creationId="{00000000-0000-0000-0000-000000000000}"/>
            </ac:spMkLst>
          </pc:spChg>
          <pc:spChg chg="mod">
            <ac:chgData name="Fake Test User" userId="SID-0" providerId="Test" clId="FakeClientId" dt="2021-03-17T14:25:24.278" v="34" actId="790"/>
            <ac:spMkLst>
              <pc:docMk/>
              <pc:sldMasterMk cId="2346251051" sldId="2147483648"/>
              <pc:sldLayoutMk cId="3527791066" sldId="2147483652"/>
              <ac:spMk id="3" creationId="{00000000-0000-0000-0000-000000000000}"/>
            </ac:spMkLst>
          </pc:spChg>
          <pc:spChg chg="mod">
            <ac:chgData name="Fake Test User" userId="SID-0" providerId="Test" clId="FakeClientId" dt="2021-03-17T14:25:24.278" v="34" actId="790"/>
            <ac:spMkLst>
              <pc:docMk/>
              <pc:sldMasterMk cId="2346251051" sldId="2147483648"/>
              <pc:sldLayoutMk cId="3527791066" sldId="2147483652"/>
              <ac:spMk id="4" creationId="{00000000-0000-0000-0000-000000000000}"/>
            </ac:spMkLst>
          </pc:spChg>
          <pc:spChg chg="mod">
            <ac:chgData name="Fake Test User" userId="SID-0" providerId="Test" clId="FakeClientId" dt="2021-03-17T14:25:24.278" v="34" actId="790"/>
            <ac:spMkLst>
              <pc:docMk/>
              <pc:sldMasterMk cId="2346251051" sldId="2147483648"/>
              <pc:sldLayoutMk cId="3527791066" sldId="2147483652"/>
              <ac:spMk id="5" creationId="{00000000-0000-0000-0000-000000000000}"/>
            </ac:spMkLst>
          </pc:spChg>
          <pc:spChg chg="mod">
            <ac:chgData name="Fake Test User" userId="SID-0" providerId="Test" clId="FakeClientId" dt="2021-03-17T14:25:24.278" v="34" actId="790"/>
            <ac:spMkLst>
              <pc:docMk/>
              <pc:sldMasterMk cId="2346251051" sldId="2147483648"/>
              <pc:sldLayoutMk cId="3527791066" sldId="2147483652"/>
              <ac:spMk id="6" creationId="{00000000-0000-0000-0000-000000000000}"/>
            </ac:spMkLst>
          </pc:spChg>
          <pc:spChg chg="mod">
            <ac:chgData name="Fake Test User" userId="SID-0" providerId="Test" clId="FakeClientId" dt="2021-03-17T14:25:24.278" v="34" actId="790"/>
            <ac:spMkLst>
              <pc:docMk/>
              <pc:sldMasterMk cId="2346251051" sldId="2147483648"/>
              <pc:sldLayoutMk cId="3527791066" sldId="2147483652"/>
              <ac:spMk id="7" creationId="{00000000-0000-0000-0000-000000000000}"/>
            </ac:spMkLst>
          </pc:spChg>
        </pc:sldLayoutChg>
        <pc:sldLayoutChg chg="modSp mod">
          <pc:chgData name="Fake Test User" userId="SID-0" providerId="Test" clId="FakeClientId" dt="2021-03-17T14:25:34.731" v="35" actId="790"/>
          <pc:sldLayoutMkLst>
            <pc:docMk/>
            <pc:sldMasterMk cId="2346251051" sldId="2147483648"/>
            <pc:sldLayoutMk cId="3971016106" sldId="2147483653"/>
          </pc:sldLayoutMkLst>
          <pc:spChg chg="mod">
            <ac:chgData name="Fake Test User" userId="SID-0" providerId="Test" clId="FakeClientId" dt="2021-03-17T14:25:34.731" v="35" actId="790"/>
            <ac:spMkLst>
              <pc:docMk/>
              <pc:sldMasterMk cId="2346251051" sldId="2147483648"/>
              <pc:sldLayoutMk cId="3971016106" sldId="2147483653"/>
              <ac:spMk id="2" creationId="{00000000-0000-0000-0000-000000000000}"/>
            </ac:spMkLst>
          </pc:spChg>
          <pc:spChg chg="mod">
            <ac:chgData name="Fake Test User" userId="SID-0" providerId="Test" clId="FakeClientId" dt="2021-03-17T14:25:34.731" v="35" actId="790"/>
            <ac:spMkLst>
              <pc:docMk/>
              <pc:sldMasterMk cId="2346251051" sldId="2147483648"/>
              <pc:sldLayoutMk cId="3971016106" sldId="2147483653"/>
              <ac:spMk id="3" creationId="{00000000-0000-0000-0000-000000000000}"/>
            </ac:spMkLst>
          </pc:spChg>
          <pc:spChg chg="mod">
            <ac:chgData name="Fake Test User" userId="SID-0" providerId="Test" clId="FakeClientId" dt="2021-03-17T14:25:34.731" v="35" actId="790"/>
            <ac:spMkLst>
              <pc:docMk/>
              <pc:sldMasterMk cId="2346251051" sldId="2147483648"/>
              <pc:sldLayoutMk cId="3971016106" sldId="2147483653"/>
              <ac:spMk id="4" creationId="{00000000-0000-0000-0000-000000000000}"/>
            </ac:spMkLst>
          </pc:spChg>
          <pc:spChg chg="mod">
            <ac:chgData name="Fake Test User" userId="SID-0" providerId="Test" clId="FakeClientId" dt="2021-03-17T14:25:34.731" v="35" actId="790"/>
            <ac:spMkLst>
              <pc:docMk/>
              <pc:sldMasterMk cId="2346251051" sldId="2147483648"/>
              <pc:sldLayoutMk cId="3971016106" sldId="2147483653"/>
              <ac:spMk id="5" creationId="{00000000-0000-0000-0000-000000000000}"/>
            </ac:spMkLst>
          </pc:spChg>
          <pc:spChg chg="mod">
            <ac:chgData name="Fake Test User" userId="SID-0" providerId="Test" clId="FakeClientId" dt="2021-03-17T14:25:34.731" v="35" actId="790"/>
            <ac:spMkLst>
              <pc:docMk/>
              <pc:sldMasterMk cId="2346251051" sldId="2147483648"/>
              <pc:sldLayoutMk cId="3971016106" sldId="2147483653"/>
              <ac:spMk id="6" creationId="{00000000-0000-0000-0000-000000000000}"/>
            </ac:spMkLst>
          </pc:spChg>
          <pc:spChg chg="mod">
            <ac:chgData name="Fake Test User" userId="SID-0" providerId="Test" clId="FakeClientId" dt="2021-03-17T14:25:34.731" v="35" actId="790"/>
            <ac:spMkLst>
              <pc:docMk/>
              <pc:sldMasterMk cId="2346251051" sldId="2147483648"/>
              <pc:sldLayoutMk cId="3971016106" sldId="2147483653"/>
              <ac:spMk id="7" creationId="{00000000-0000-0000-0000-000000000000}"/>
            </ac:spMkLst>
          </pc:spChg>
          <pc:spChg chg="mod">
            <ac:chgData name="Fake Test User" userId="SID-0" providerId="Test" clId="FakeClientId" dt="2021-03-17T14:25:34.731" v="35" actId="790"/>
            <ac:spMkLst>
              <pc:docMk/>
              <pc:sldMasterMk cId="2346251051" sldId="2147483648"/>
              <pc:sldLayoutMk cId="3971016106" sldId="2147483653"/>
              <ac:spMk id="8" creationId="{00000000-0000-0000-0000-000000000000}"/>
            </ac:spMkLst>
          </pc:spChg>
          <pc:spChg chg="mod">
            <ac:chgData name="Fake Test User" userId="SID-0" providerId="Test" clId="FakeClientId" dt="2021-03-17T14:25:34.731" v="35" actId="790"/>
            <ac:spMkLst>
              <pc:docMk/>
              <pc:sldMasterMk cId="2346251051" sldId="2147483648"/>
              <pc:sldLayoutMk cId="3971016106" sldId="2147483653"/>
              <ac:spMk id="9" creationId="{00000000-0000-0000-0000-000000000000}"/>
            </ac:spMkLst>
          </pc:spChg>
        </pc:sldLayoutChg>
        <pc:sldLayoutChg chg="modSp mod">
          <pc:chgData name="Fake Test User" userId="SID-0" providerId="Test" clId="FakeClientId" dt="2021-03-17T14:25:41.184" v="36" actId="790"/>
          <pc:sldLayoutMkLst>
            <pc:docMk/>
            <pc:sldMasterMk cId="2346251051" sldId="2147483648"/>
            <pc:sldLayoutMk cId="1758111529" sldId="2147483654"/>
          </pc:sldLayoutMkLst>
          <pc:spChg chg="mod">
            <ac:chgData name="Fake Test User" userId="SID-0" providerId="Test" clId="FakeClientId" dt="2021-03-17T14:25:41.184" v="36" actId="790"/>
            <ac:spMkLst>
              <pc:docMk/>
              <pc:sldMasterMk cId="2346251051" sldId="2147483648"/>
              <pc:sldLayoutMk cId="1758111529" sldId="2147483654"/>
              <ac:spMk id="2" creationId="{00000000-0000-0000-0000-000000000000}"/>
            </ac:spMkLst>
          </pc:spChg>
          <pc:spChg chg="mod">
            <ac:chgData name="Fake Test User" userId="SID-0" providerId="Test" clId="FakeClientId" dt="2021-03-17T14:25:41.184" v="36" actId="790"/>
            <ac:spMkLst>
              <pc:docMk/>
              <pc:sldMasterMk cId="2346251051" sldId="2147483648"/>
              <pc:sldLayoutMk cId="1758111529" sldId="2147483654"/>
              <ac:spMk id="3" creationId="{00000000-0000-0000-0000-000000000000}"/>
            </ac:spMkLst>
          </pc:spChg>
          <pc:spChg chg="mod">
            <ac:chgData name="Fake Test User" userId="SID-0" providerId="Test" clId="FakeClientId" dt="2021-03-17T14:25:41.184" v="36" actId="790"/>
            <ac:spMkLst>
              <pc:docMk/>
              <pc:sldMasterMk cId="2346251051" sldId="2147483648"/>
              <pc:sldLayoutMk cId="1758111529" sldId="2147483654"/>
              <ac:spMk id="4" creationId="{00000000-0000-0000-0000-000000000000}"/>
            </ac:spMkLst>
          </pc:spChg>
          <pc:spChg chg="mod">
            <ac:chgData name="Fake Test User" userId="SID-0" providerId="Test" clId="FakeClientId" dt="2021-03-17T14:25:41.184" v="36" actId="790"/>
            <ac:spMkLst>
              <pc:docMk/>
              <pc:sldMasterMk cId="2346251051" sldId="2147483648"/>
              <pc:sldLayoutMk cId="1758111529" sldId="2147483654"/>
              <ac:spMk id="5" creationId="{00000000-0000-0000-0000-000000000000}"/>
            </ac:spMkLst>
          </pc:spChg>
        </pc:sldLayoutChg>
        <pc:sldLayoutChg chg="modSp mod">
          <pc:chgData name="Fake Test User" userId="SID-0" providerId="Test" clId="FakeClientId" dt="2021-03-17T14:25:48.809" v="37" actId="790"/>
          <pc:sldLayoutMkLst>
            <pc:docMk/>
            <pc:sldMasterMk cId="2346251051" sldId="2147483648"/>
            <pc:sldLayoutMk cId="302416926" sldId="2147483655"/>
          </pc:sldLayoutMkLst>
          <pc:spChg chg="mod">
            <ac:chgData name="Fake Test User" userId="SID-0" providerId="Test" clId="FakeClientId" dt="2021-03-17T14:25:48.809" v="37" actId="790"/>
            <ac:spMkLst>
              <pc:docMk/>
              <pc:sldMasterMk cId="2346251051" sldId="2147483648"/>
              <pc:sldLayoutMk cId="302416926" sldId="2147483655"/>
              <ac:spMk id="2" creationId="{00000000-0000-0000-0000-000000000000}"/>
            </ac:spMkLst>
          </pc:spChg>
          <pc:spChg chg="mod">
            <ac:chgData name="Fake Test User" userId="SID-0" providerId="Test" clId="FakeClientId" dt="2021-03-17T14:25:48.809" v="37" actId="790"/>
            <ac:spMkLst>
              <pc:docMk/>
              <pc:sldMasterMk cId="2346251051" sldId="2147483648"/>
              <pc:sldLayoutMk cId="302416926" sldId="2147483655"/>
              <ac:spMk id="3" creationId="{00000000-0000-0000-0000-000000000000}"/>
            </ac:spMkLst>
          </pc:spChg>
          <pc:spChg chg="mod">
            <ac:chgData name="Fake Test User" userId="SID-0" providerId="Test" clId="FakeClientId" dt="2021-03-17T14:25:48.809" v="37" actId="790"/>
            <ac:spMkLst>
              <pc:docMk/>
              <pc:sldMasterMk cId="2346251051" sldId="2147483648"/>
              <pc:sldLayoutMk cId="302416926" sldId="2147483655"/>
              <ac:spMk id="4" creationId="{00000000-0000-0000-0000-000000000000}"/>
            </ac:spMkLst>
          </pc:spChg>
        </pc:sldLayoutChg>
        <pc:sldLayoutChg chg="modSp mod">
          <pc:chgData name="Fake Test User" userId="SID-0" providerId="Test" clId="FakeClientId" dt="2021-03-17T14:25:55.402" v="38" actId="790"/>
          <pc:sldLayoutMkLst>
            <pc:docMk/>
            <pc:sldMasterMk cId="2346251051" sldId="2147483648"/>
            <pc:sldLayoutMk cId="3769764688" sldId="2147483656"/>
          </pc:sldLayoutMkLst>
          <pc:spChg chg="mod">
            <ac:chgData name="Fake Test User" userId="SID-0" providerId="Test" clId="FakeClientId" dt="2021-03-17T14:25:55.402" v="38" actId="790"/>
            <ac:spMkLst>
              <pc:docMk/>
              <pc:sldMasterMk cId="2346251051" sldId="2147483648"/>
              <pc:sldLayoutMk cId="3769764688" sldId="2147483656"/>
              <ac:spMk id="2" creationId="{00000000-0000-0000-0000-000000000000}"/>
            </ac:spMkLst>
          </pc:spChg>
          <pc:spChg chg="mod">
            <ac:chgData name="Fake Test User" userId="SID-0" providerId="Test" clId="FakeClientId" dt="2021-03-17T14:25:55.402" v="38" actId="790"/>
            <ac:spMkLst>
              <pc:docMk/>
              <pc:sldMasterMk cId="2346251051" sldId="2147483648"/>
              <pc:sldLayoutMk cId="3769764688" sldId="2147483656"/>
              <ac:spMk id="3" creationId="{00000000-0000-0000-0000-000000000000}"/>
            </ac:spMkLst>
          </pc:spChg>
          <pc:spChg chg="mod">
            <ac:chgData name="Fake Test User" userId="SID-0" providerId="Test" clId="FakeClientId" dt="2021-03-17T14:25:55.402" v="38" actId="790"/>
            <ac:spMkLst>
              <pc:docMk/>
              <pc:sldMasterMk cId="2346251051" sldId="2147483648"/>
              <pc:sldLayoutMk cId="3769764688" sldId="2147483656"/>
              <ac:spMk id="4" creationId="{00000000-0000-0000-0000-000000000000}"/>
            </ac:spMkLst>
          </pc:spChg>
          <pc:spChg chg="mod">
            <ac:chgData name="Fake Test User" userId="SID-0" providerId="Test" clId="FakeClientId" dt="2021-03-17T14:25:55.402" v="38" actId="790"/>
            <ac:spMkLst>
              <pc:docMk/>
              <pc:sldMasterMk cId="2346251051" sldId="2147483648"/>
              <pc:sldLayoutMk cId="3769764688" sldId="2147483656"/>
              <ac:spMk id="5" creationId="{00000000-0000-0000-0000-000000000000}"/>
            </ac:spMkLst>
          </pc:spChg>
          <pc:spChg chg="mod">
            <ac:chgData name="Fake Test User" userId="SID-0" providerId="Test" clId="FakeClientId" dt="2021-03-17T14:25:55.402" v="38" actId="790"/>
            <ac:spMkLst>
              <pc:docMk/>
              <pc:sldMasterMk cId="2346251051" sldId="2147483648"/>
              <pc:sldLayoutMk cId="3769764688" sldId="2147483656"/>
              <ac:spMk id="6" creationId="{00000000-0000-0000-0000-000000000000}"/>
            </ac:spMkLst>
          </pc:spChg>
          <pc:spChg chg="mod">
            <ac:chgData name="Fake Test User" userId="SID-0" providerId="Test" clId="FakeClientId" dt="2021-03-17T14:25:55.402" v="38" actId="790"/>
            <ac:spMkLst>
              <pc:docMk/>
              <pc:sldMasterMk cId="2346251051" sldId="2147483648"/>
              <pc:sldLayoutMk cId="3769764688" sldId="2147483656"/>
              <ac:spMk id="7" creationId="{00000000-0000-0000-0000-000000000000}"/>
            </ac:spMkLst>
          </pc:spChg>
        </pc:sldLayoutChg>
        <pc:sldLayoutChg chg="modSp mod">
          <pc:chgData name="Fake Test User" userId="SID-0" providerId="Test" clId="FakeClientId" dt="2021-03-17T14:26:03.824" v="39" actId="790"/>
          <pc:sldLayoutMkLst>
            <pc:docMk/>
            <pc:sldMasterMk cId="2346251051" sldId="2147483648"/>
            <pc:sldLayoutMk cId="769637093" sldId="2147483657"/>
          </pc:sldLayoutMkLst>
          <pc:spChg chg="mod">
            <ac:chgData name="Fake Test User" userId="SID-0" providerId="Test" clId="FakeClientId" dt="2021-03-17T14:26:03.824" v="39" actId="790"/>
            <ac:spMkLst>
              <pc:docMk/>
              <pc:sldMasterMk cId="2346251051" sldId="2147483648"/>
              <pc:sldLayoutMk cId="769637093" sldId="2147483657"/>
              <ac:spMk id="2" creationId="{00000000-0000-0000-0000-000000000000}"/>
            </ac:spMkLst>
          </pc:spChg>
          <pc:spChg chg="mod">
            <ac:chgData name="Fake Test User" userId="SID-0" providerId="Test" clId="FakeClientId" dt="2021-03-17T14:26:03.824" v="39" actId="790"/>
            <ac:spMkLst>
              <pc:docMk/>
              <pc:sldMasterMk cId="2346251051" sldId="2147483648"/>
              <pc:sldLayoutMk cId="769637093" sldId="2147483657"/>
              <ac:spMk id="3" creationId="{00000000-0000-0000-0000-000000000000}"/>
            </ac:spMkLst>
          </pc:spChg>
          <pc:spChg chg="mod">
            <ac:chgData name="Fake Test User" userId="SID-0" providerId="Test" clId="FakeClientId" dt="2021-03-17T14:26:03.824" v="39" actId="790"/>
            <ac:spMkLst>
              <pc:docMk/>
              <pc:sldMasterMk cId="2346251051" sldId="2147483648"/>
              <pc:sldLayoutMk cId="769637093" sldId="2147483657"/>
              <ac:spMk id="4" creationId="{00000000-0000-0000-0000-000000000000}"/>
            </ac:spMkLst>
          </pc:spChg>
          <pc:spChg chg="mod">
            <ac:chgData name="Fake Test User" userId="SID-0" providerId="Test" clId="FakeClientId" dt="2021-03-17T14:26:03.824" v="39" actId="790"/>
            <ac:spMkLst>
              <pc:docMk/>
              <pc:sldMasterMk cId="2346251051" sldId="2147483648"/>
              <pc:sldLayoutMk cId="769637093" sldId="2147483657"/>
              <ac:spMk id="5" creationId="{00000000-0000-0000-0000-000000000000}"/>
            </ac:spMkLst>
          </pc:spChg>
          <pc:spChg chg="mod">
            <ac:chgData name="Fake Test User" userId="SID-0" providerId="Test" clId="FakeClientId" dt="2021-03-17T14:26:03.824" v="39" actId="790"/>
            <ac:spMkLst>
              <pc:docMk/>
              <pc:sldMasterMk cId="2346251051" sldId="2147483648"/>
              <pc:sldLayoutMk cId="769637093" sldId="2147483657"/>
              <ac:spMk id="6" creationId="{00000000-0000-0000-0000-000000000000}"/>
            </ac:spMkLst>
          </pc:spChg>
          <pc:spChg chg="mod">
            <ac:chgData name="Fake Test User" userId="SID-0" providerId="Test" clId="FakeClientId" dt="2021-03-17T14:26:03.824" v="39" actId="790"/>
            <ac:spMkLst>
              <pc:docMk/>
              <pc:sldMasterMk cId="2346251051" sldId="2147483648"/>
              <pc:sldLayoutMk cId="769637093" sldId="2147483657"/>
              <ac:spMk id="7" creationId="{00000000-0000-0000-0000-000000000000}"/>
            </ac:spMkLst>
          </pc:spChg>
        </pc:sldLayoutChg>
        <pc:sldLayoutChg chg="modSp mod">
          <pc:chgData name="Fake Test User" userId="SID-0" providerId="Test" clId="FakeClientId" dt="2021-03-17T14:26:09.949" v="40" actId="790"/>
          <pc:sldLayoutMkLst>
            <pc:docMk/>
            <pc:sldMasterMk cId="2346251051" sldId="2147483648"/>
            <pc:sldLayoutMk cId="2012076707" sldId="2147483658"/>
          </pc:sldLayoutMkLst>
          <pc:spChg chg="mod">
            <ac:chgData name="Fake Test User" userId="SID-0" providerId="Test" clId="FakeClientId" dt="2021-03-17T14:26:09.949" v="40" actId="790"/>
            <ac:spMkLst>
              <pc:docMk/>
              <pc:sldMasterMk cId="2346251051" sldId="2147483648"/>
              <pc:sldLayoutMk cId="2012076707" sldId="2147483658"/>
              <ac:spMk id="2" creationId="{00000000-0000-0000-0000-000000000000}"/>
            </ac:spMkLst>
          </pc:spChg>
          <pc:spChg chg="mod">
            <ac:chgData name="Fake Test User" userId="SID-0" providerId="Test" clId="FakeClientId" dt="2021-03-17T14:26:09.949" v="40" actId="790"/>
            <ac:spMkLst>
              <pc:docMk/>
              <pc:sldMasterMk cId="2346251051" sldId="2147483648"/>
              <pc:sldLayoutMk cId="2012076707" sldId="2147483658"/>
              <ac:spMk id="3" creationId="{00000000-0000-0000-0000-000000000000}"/>
            </ac:spMkLst>
          </pc:spChg>
          <pc:spChg chg="mod">
            <ac:chgData name="Fake Test User" userId="SID-0" providerId="Test" clId="FakeClientId" dt="2021-03-17T14:26:09.949" v="40" actId="790"/>
            <ac:spMkLst>
              <pc:docMk/>
              <pc:sldMasterMk cId="2346251051" sldId="2147483648"/>
              <pc:sldLayoutMk cId="2012076707" sldId="2147483658"/>
              <ac:spMk id="4" creationId="{00000000-0000-0000-0000-000000000000}"/>
            </ac:spMkLst>
          </pc:spChg>
          <pc:spChg chg="mod">
            <ac:chgData name="Fake Test User" userId="SID-0" providerId="Test" clId="FakeClientId" dt="2021-03-17T14:26:09.949" v="40" actId="790"/>
            <ac:spMkLst>
              <pc:docMk/>
              <pc:sldMasterMk cId="2346251051" sldId="2147483648"/>
              <pc:sldLayoutMk cId="2012076707" sldId="2147483658"/>
              <ac:spMk id="5" creationId="{00000000-0000-0000-0000-000000000000}"/>
            </ac:spMkLst>
          </pc:spChg>
          <pc:spChg chg="mod">
            <ac:chgData name="Fake Test User" userId="SID-0" providerId="Test" clId="FakeClientId" dt="2021-03-17T14:26:09.949" v="40" actId="790"/>
            <ac:spMkLst>
              <pc:docMk/>
              <pc:sldMasterMk cId="2346251051" sldId="2147483648"/>
              <pc:sldLayoutMk cId="2012076707" sldId="2147483658"/>
              <ac:spMk id="6" creationId="{00000000-0000-0000-0000-000000000000}"/>
            </ac:spMkLst>
          </pc:spChg>
        </pc:sldLayoutChg>
        <pc:sldLayoutChg chg="modSp mod">
          <pc:chgData name="Fake Test User" userId="SID-0" providerId="Test" clId="FakeClientId" dt="2021-03-17T14:26:16.902" v="41" actId="790"/>
          <pc:sldLayoutMkLst>
            <pc:docMk/>
            <pc:sldMasterMk cId="2346251051" sldId="2147483648"/>
            <pc:sldLayoutMk cId="445927127" sldId="2147483659"/>
          </pc:sldLayoutMkLst>
          <pc:spChg chg="mod">
            <ac:chgData name="Fake Test User" userId="SID-0" providerId="Test" clId="FakeClientId" dt="2021-03-17T14:26:16.902" v="41" actId="790"/>
            <ac:spMkLst>
              <pc:docMk/>
              <pc:sldMasterMk cId="2346251051" sldId="2147483648"/>
              <pc:sldLayoutMk cId="445927127" sldId="2147483659"/>
              <ac:spMk id="2" creationId="{00000000-0000-0000-0000-000000000000}"/>
            </ac:spMkLst>
          </pc:spChg>
          <pc:spChg chg="mod">
            <ac:chgData name="Fake Test User" userId="SID-0" providerId="Test" clId="FakeClientId" dt="2021-03-17T14:26:16.902" v="41" actId="790"/>
            <ac:spMkLst>
              <pc:docMk/>
              <pc:sldMasterMk cId="2346251051" sldId="2147483648"/>
              <pc:sldLayoutMk cId="445927127" sldId="2147483659"/>
              <ac:spMk id="3" creationId="{00000000-0000-0000-0000-000000000000}"/>
            </ac:spMkLst>
          </pc:spChg>
          <pc:spChg chg="mod">
            <ac:chgData name="Fake Test User" userId="SID-0" providerId="Test" clId="FakeClientId" dt="2021-03-17T14:26:16.902" v="41" actId="790"/>
            <ac:spMkLst>
              <pc:docMk/>
              <pc:sldMasterMk cId="2346251051" sldId="2147483648"/>
              <pc:sldLayoutMk cId="445927127" sldId="2147483659"/>
              <ac:spMk id="4" creationId="{00000000-0000-0000-0000-000000000000}"/>
            </ac:spMkLst>
          </pc:spChg>
          <pc:spChg chg="mod">
            <ac:chgData name="Fake Test User" userId="SID-0" providerId="Test" clId="FakeClientId" dt="2021-03-17T14:26:16.902" v="41" actId="790"/>
            <ac:spMkLst>
              <pc:docMk/>
              <pc:sldMasterMk cId="2346251051" sldId="2147483648"/>
              <pc:sldLayoutMk cId="445927127" sldId="2147483659"/>
              <ac:spMk id="5" creationId="{00000000-0000-0000-0000-000000000000}"/>
            </ac:spMkLst>
          </pc:spChg>
          <pc:spChg chg="mod">
            <ac:chgData name="Fake Test User" userId="SID-0" providerId="Test" clId="FakeClientId" dt="2021-03-17T14:26:16.902" v="41" actId="790"/>
            <ac:spMkLst>
              <pc:docMk/>
              <pc:sldMasterMk cId="2346251051" sldId="2147483648"/>
              <pc:sldLayoutMk cId="445927127" sldId="2147483659"/>
              <ac:spMk id="6" creationId="{00000000-0000-0000-0000-000000000000}"/>
            </ac:spMkLst>
          </pc:spChg>
        </pc:sldLayoutChg>
        <pc:sldLayoutChg chg="modSp mod">
          <pc:chgData name="Fake Test User" userId="SID-0" providerId="Test" clId="FakeClientId" dt="2021-03-17T14:25:07.262" v="32" actId="790"/>
          <pc:sldLayoutMkLst>
            <pc:docMk/>
            <pc:sldMasterMk cId="2346251051" sldId="2147483648"/>
            <pc:sldLayoutMk cId="2673943605" sldId="2147483660"/>
          </pc:sldLayoutMkLst>
          <pc:spChg chg="mod">
            <ac:chgData name="Fake Test User" userId="SID-0" providerId="Test" clId="FakeClientId" dt="2021-03-17T14:25:07.262" v="32" actId="790"/>
            <ac:spMkLst>
              <pc:docMk/>
              <pc:sldMasterMk cId="2346251051" sldId="2147483648"/>
              <pc:sldLayoutMk cId="2673943605" sldId="2147483660"/>
              <ac:spMk id="2" creationId="{00000000-0000-0000-0000-000000000000}"/>
            </ac:spMkLst>
          </pc:spChg>
          <pc:spChg chg="mod">
            <ac:chgData name="Fake Test User" userId="SID-0" providerId="Test" clId="FakeClientId" dt="2021-03-17T14:25:07.262" v="32" actId="790"/>
            <ac:spMkLst>
              <pc:docMk/>
              <pc:sldMasterMk cId="2346251051" sldId="2147483648"/>
              <pc:sldLayoutMk cId="2673943605" sldId="2147483660"/>
              <ac:spMk id="3" creationId="{00000000-0000-0000-0000-000000000000}"/>
            </ac:spMkLst>
          </pc:spChg>
          <pc:spChg chg="mod">
            <ac:chgData name="Fake Test User" userId="SID-0" providerId="Test" clId="FakeClientId" dt="2021-03-17T14:25:07.262" v="32" actId="790"/>
            <ac:spMkLst>
              <pc:docMk/>
              <pc:sldMasterMk cId="2346251051" sldId="2147483648"/>
              <pc:sldLayoutMk cId="2673943605" sldId="2147483660"/>
              <ac:spMk id="7" creationId="{00000000-0000-0000-0000-000000000000}"/>
            </ac:spMkLst>
          </pc:spChg>
          <pc:spChg chg="mod">
            <ac:chgData name="Fake Test User" userId="SID-0" providerId="Test" clId="FakeClientId" dt="2021-03-17T14:25:07.262" v="32" actId="790"/>
            <ac:spMkLst>
              <pc:docMk/>
              <pc:sldMasterMk cId="2346251051" sldId="2147483648"/>
              <pc:sldLayoutMk cId="2673943605" sldId="2147483660"/>
              <ac:spMk id="8" creationId="{00000000-0000-0000-0000-000000000000}"/>
            </ac:spMkLst>
          </pc:spChg>
          <pc:spChg chg="mod">
            <ac:chgData name="Fake Test User" userId="SID-0" providerId="Test" clId="FakeClientId" dt="2021-03-17T14:25:07.262" v="32" actId="790"/>
            <ac:spMkLst>
              <pc:docMk/>
              <pc:sldMasterMk cId="2346251051" sldId="2147483648"/>
              <pc:sldLayoutMk cId="2673943605" sldId="2147483660"/>
              <ac:spMk id="11"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884D6-3BB1-4C7A-9958-3549A252B586}" type="doc">
      <dgm:prSet loTypeId="urn:microsoft.com/office/officeart/2005/8/layout/hProcess7" loCatId="process" qsTypeId="urn:microsoft.com/office/officeart/2005/8/quickstyle/simple5" qsCatId="simple" csTypeId="urn:microsoft.com/office/officeart/2005/8/colors/accent2_3" csCatId="accent2" phldr="1"/>
      <dgm:spPr/>
      <dgm:t>
        <a:bodyPr/>
        <a:lstStyle/>
        <a:p>
          <a:endParaRPr lang="tr-TR"/>
        </a:p>
      </dgm:t>
    </dgm:pt>
    <dgm:pt modelId="{CBB4726E-AC91-486A-9831-3C73E5C3A40D}">
      <dgm:prSet phldrT="[Metin]"/>
      <dgm:spPr/>
      <dgm:t>
        <a:bodyPr vert="vert"/>
        <a:lstStyle/>
        <a:p>
          <a:r>
            <a:rPr lang="tr-TR" noProof="0" dirty="0" smtClean="0"/>
            <a:t>1</a:t>
          </a:r>
          <a:endParaRPr lang="tr-TR" noProof="0" dirty="0"/>
        </a:p>
      </dgm:t>
    </dgm:pt>
    <dgm:pt modelId="{4D6F7DE9-F890-465D-896D-EB7F06F3FCA4}" type="parTrans" cxnId="{170C6B92-7B7F-4B14-9CA2-362E963776FB}">
      <dgm:prSet/>
      <dgm:spPr/>
      <dgm:t>
        <a:bodyPr/>
        <a:lstStyle/>
        <a:p>
          <a:endParaRPr lang="tr-TR"/>
        </a:p>
      </dgm:t>
    </dgm:pt>
    <dgm:pt modelId="{FD6A68BD-479F-4AF1-B090-C85511CDCD40}" type="sibTrans" cxnId="{170C6B92-7B7F-4B14-9CA2-362E963776FB}">
      <dgm:prSet/>
      <dgm:spPr/>
      <dgm:t>
        <a:bodyPr/>
        <a:lstStyle/>
        <a:p>
          <a:endParaRPr lang="tr-TR"/>
        </a:p>
      </dgm:t>
    </dgm:pt>
    <dgm:pt modelId="{97BF57BE-D03A-4AD9-86DC-75B69C13E876}">
      <dgm:prSet phldrT="[Metin]"/>
      <dgm:spPr/>
      <dgm:t>
        <a:bodyPr/>
        <a:lstStyle/>
        <a:p>
          <a:r>
            <a:rPr lang="tr-TR" noProof="0" dirty="0" smtClean="0"/>
            <a:t>BDP Programı Aracılığı İle Beyannamenin Hazırlanması işlemi</a:t>
          </a:r>
          <a:endParaRPr lang="tr-TR" noProof="0" dirty="0"/>
        </a:p>
      </dgm:t>
    </dgm:pt>
    <dgm:pt modelId="{F42D08D6-D259-4940-8C5B-344DC55D290F}" type="parTrans" cxnId="{01FA4A28-9B9F-46B8-AF19-E6EBBA82716B}">
      <dgm:prSet/>
      <dgm:spPr/>
      <dgm:t>
        <a:bodyPr/>
        <a:lstStyle/>
        <a:p>
          <a:endParaRPr lang="tr-TR"/>
        </a:p>
      </dgm:t>
    </dgm:pt>
    <dgm:pt modelId="{0BB7D230-6C36-4DE0-AA50-71E0A02BE01B}" type="sibTrans" cxnId="{01FA4A28-9B9F-46B8-AF19-E6EBBA82716B}">
      <dgm:prSet/>
      <dgm:spPr/>
      <dgm:t>
        <a:bodyPr/>
        <a:lstStyle/>
        <a:p>
          <a:endParaRPr lang="tr-TR"/>
        </a:p>
      </dgm:t>
    </dgm:pt>
    <dgm:pt modelId="{79FA98B1-E03E-48AA-BF19-2A636D041FCD}">
      <dgm:prSet phldrT="[Metin]"/>
      <dgm:spPr/>
      <dgm:t>
        <a:bodyPr vert="vert"/>
        <a:lstStyle/>
        <a:p>
          <a:r>
            <a:rPr lang="tr-TR" noProof="0" dirty="0" smtClean="0"/>
            <a:t>2</a:t>
          </a:r>
          <a:endParaRPr lang="tr-TR" noProof="0" dirty="0"/>
        </a:p>
      </dgm:t>
    </dgm:pt>
    <dgm:pt modelId="{1384A03D-C4EF-41E0-96F4-155E3FFE8E39}" type="parTrans" cxnId="{8FB9F488-F6CA-4431-A695-02C7C260DF03}">
      <dgm:prSet/>
      <dgm:spPr/>
      <dgm:t>
        <a:bodyPr/>
        <a:lstStyle/>
        <a:p>
          <a:endParaRPr lang="tr-TR"/>
        </a:p>
      </dgm:t>
    </dgm:pt>
    <dgm:pt modelId="{CF728D67-BDA2-40A0-A9E3-999DBAFB51FC}" type="sibTrans" cxnId="{8FB9F488-F6CA-4431-A695-02C7C260DF03}">
      <dgm:prSet/>
      <dgm:spPr/>
      <dgm:t>
        <a:bodyPr/>
        <a:lstStyle/>
        <a:p>
          <a:endParaRPr lang="tr-TR"/>
        </a:p>
      </dgm:t>
    </dgm:pt>
    <dgm:pt modelId="{483E9BB6-2098-4EA1-BE95-6D2C33525E9A}">
      <dgm:prSet phldrT="[Metin]"/>
      <dgm:spPr/>
      <dgm:t>
        <a:bodyPr/>
        <a:lstStyle/>
        <a:p>
          <a:r>
            <a:rPr lang="tr-TR" noProof="0" dirty="0" smtClean="0"/>
            <a:t>Hazırlanan Beyannamenin Paketlenmesi İşlemi</a:t>
          </a:r>
          <a:endParaRPr lang="tr-TR" noProof="0" dirty="0"/>
        </a:p>
      </dgm:t>
    </dgm:pt>
    <dgm:pt modelId="{F48A9973-28C0-4A35-8C70-77B8077F41EA}" type="parTrans" cxnId="{021A4501-2B02-4B30-9097-0ECE013D372E}">
      <dgm:prSet/>
      <dgm:spPr/>
      <dgm:t>
        <a:bodyPr/>
        <a:lstStyle/>
        <a:p>
          <a:endParaRPr lang="tr-TR"/>
        </a:p>
      </dgm:t>
    </dgm:pt>
    <dgm:pt modelId="{442E10EF-3A01-4108-80E7-42DCB5F914EE}" type="sibTrans" cxnId="{021A4501-2B02-4B30-9097-0ECE013D372E}">
      <dgm:prSet/>
      <dgm:spPr/>
      <dgm:t>
        <a:bodyPr/>
        <a:lstStyle/>
        <a:p>
          <a:endParaRPr lang="tr-TR"/>
        </a:p>
      </dgm:t>
    </dgm:pt>
    <dgm:pt modelId="{7C96374A-BB1C-498B-A862-B1C8CE248781}">
      <dgm:prSet phldrT="[Metin]"/>
      <dgm:spPr/>
      <dgm:t>
        <a:bodyPr vert="vert"/>
        <a:lstStyle/>
        <a:p>
          <a:r>
            <a:rPr lang="tr-TR" noProof="0" dirty="0" smtClean="0"/>
            <a:t>3</a:t>
          </a:r>
          <a:endParaRPr lang="tr-TR" noProof="0" dirty="0"/>
        </a:p>
      </dgm:t>
    </dgm:pt>
    <dgm:pt modelId="{04456B23-BD8D-4AFC-A79C-8B8E89F24B5C}" type="parTrans" cxnId="{F727B982-8474-48EF-B46E-F3A747A0BC5C}">
      <dgm:prSet/>
      <dgm:spPr/>
      <dgm:t>
        <a:bodyPr/>
        <a:lstStyle/>
        <a:p>
          <a:endParaRPr lang="tr-TR"/>
        </a:p>
      </dgm:t>
    </dgm:pt>
    <dgm:pt modelId="{0768D594-6F2A-430C-9F9D-004BD3769FF0}" type="sibTrans" cxnId="{F727B982-8474-48EF-B46E-F3A747A0BC5C}">
      <dgm:prSet/>
      <dgm:spPr/>
      <dgm:t>
        <a:bodyPr/>
        <a:lstStyle/>
        <a:p>
          <a:endParaRPr lang="tr-TR"/>
        </a:p>
      </dgm:t>
    </dgm:pt>
    <dgm:pt modelId="{DF709940-0038-47A4-B2C5-5158E0AB11E3}">
      <dgm:prSet phldrT="[Metin]"/>
      <dgm:spPr/>
      <dgm:t>
        <a:bodyPr/>
        <a:lstStyle/>
        <a:p>
          <a:r>
            <a:rPr lang="tr-TR" noProof="0" dirty="0" smtClean="0"/>
            <a:t>Paketlenen Beyannamenin elektronik ortamda gönderilmesi işlemi</a:t>
          </a:r>
          <a:endParaRPr lang="tr-TR" noProof="0" dirty="0"/>
        </a:p>
      </dgm:t>
    </dgm:pt>
    <dgm:pt modelId="{414F2A37-5820-4CD0-AC35-177E20A7A1CC}" type="parTrans" cxnId="{C914FB38-DF1E-4F4E-826B-5E0AF62502F9}">
      <dgm:prSet/>
      <dgm:spPr/>
      <dgm:t>
        <a:bodyPr/>
        <a:lstStyle/>
        <a:p>
          <a:endParaRPr lang="tr-TR"/>
        </a:p>
      </dgm:t>
    </dgm:pt>
    <dgm:pt modelId="{87297EC5-70A7-45B5-970E-CAE982770F81}" type="sibTrans" cxnId="{C914FB38-DF1E-4F4E-826B-5E0AF62502F9}">
      <dgm:prSet/>
      <dgm:spPr/>
      <dgm:t>
        <a:bodyPr/>
        <a:lstStyle/>
        <a:p>
          <a:endParaRPr lang="tr-TR"/>
        </a:p>
      </dgm:t>
    </dgm:pt>
    <dgm:pt modelId="{E36243BA-743F-4042-AD08-F23C42D17CD2}" type="pres">
      <dgm:prSet presAssocID="{3B5884D6-3BB1-4C7A-9958-3549A252B586}" presName="Name0" presStyleCnt="0">
        <dgm:presLayoutVars>
          <dgm:dir/>
          <dgm:animLvl val="lvl"/>
          <dgm:resizeHandles val="exact"/>
        </dgm:presLayoutVars>
      </dgm:prSet>
      <dgm:spPr/>
      <dgm:t>
        <a:bodyPr/>
        <a:lstStyle/>
        <a:p>
          <a:endParaRPr lang="tr-TR"/>
        </a:p>
      </dgm:t>
    </dgm:pt>
    <dgm:pt modelId="{767AE51B-ECBF-4DDE-B3D5-81BBAEDD071E}" type="pres">
      <dgm:prSet presAssocID="{CBB4726E-AC91-486A-9831-3C73E5C3A40D}" presName="compositeNode" presStyleCnt="0">
        <dgm:presLayoutVars>
          <dgm:bulletEnabled val="1"/>
        </dgm:presLayoutVars>
      </dgm:prSet>
      <dgm:spPr/>
      <dgm:t>
        <a:bodyPr/>
        <a:lstStyle/>
        <a:p>
          <a:endParaRPr lang="tr-TR"/>
        </a:p>
      </dgm:t>
    </dgm:pt>
    <dgm:pt modelId="{B6FCD7B7-199F-44A3-B6BF-5E3FACA6C604}" type="pres">
      <dgm:prSet presAssocID="{CBB4726E-AC91-486A-9831-3C73E5C3A40D}" presName="bgRect" presStyleLbl="node1" presStyleIdx="0" presStyleCnt="3"/>
      <dgm:spPr/>
      <dgm:t>
        <a:bodyPr/>
        <a:lstStyle/>
        <a:p>
          <a:endParaRPr lang="tr-TR"/>
        </a:p>
      </dgm:t>
    </dgm:pt>
    <dgm:pt modelId="{B03DAC02-8446-4C35-BF4A-FCA8CE02D6BA}" type="pres">
      <dgm:prSet presAssocID="{CBB4726E-AC91-486A-9831-3C73E5C3A40D}" presName="parentNode" presStyleLbl="node1" presStyleIdx="0" presStyleCnt="3">
        <dgm:presLayoutVars>
          <dgm:chMax val="0"/>
          <dgm:bulletEnabled val="1"/>
        </dgm:presLayoutVars>
      </dgm:prSet>
      <dgm:spPr/>
      <dgm:t>
        <a:bodyPr/>
        <a:lstStyle/>
        <a:p>
          <a:endParaRPr lang="tr-TR"/>
        </a:p>
      </dgm:t>
    </dgm:pt>
    <dgm:pt modelId="{586ABF2D-8623-413E-8ED0-11EDC83194A9}" type="pres">
      <dgm:prSet presAssocID="{CBB4726E-AC91-486A-9831-3C73E5C3A40D}" presName="childNode" presStyleLbl="node1" presStyleIdx="0" presStyleCnt="3">
        <dgm:presLayoutVars>
          <dgm:bulletEnabled val="1"/>
        </dgm:presLayoutVars>
      </dgm:prSet>
      <dgm:spPr/>
      <dgm:t>
        <a:bodyPr/>
        <a:lstStyle/>
        <a:p>
          <a:endParaRPr lang="tr-TR"/>
        </a:p>
      </dgm:t>
    </dgm:pt>
    <dgm:pt modelId="{23BAEE65-D0C8-405C-96A7-A3DF995A65A0}" type="pres">
      <dgm:prSet presAssocID="{FD6A68BD-479F-4AF1-B090-C85511CDCD40}" presName="hSp" presStyleCnt="0"/>
      <dgm:spPr/>
      <dgm:t>
        <a:bodyPr/>
        <a:lstStyle/>
        <a:p>
          <a:endParaRPr lang="tr-TR"/>
        </a:p>
      </dgm:t>
    </dgm:pt>
    <dgm:pt modelId="{B4BF9838-FEBF-4A3A-8857-BA7C63058D08}" type="pres">
      <dgm:prSet presAssocID="{FD6A68BD-479F-4AF1-B090-C85511CDCD40}" presName="vProcSp" presStyleCnt="0"/>
      <dgm:spPr/>
      <dgm:t>
        <a:bodyPr/>
        <a:lstStyle/>
        <a:p>
          <a:endParaRPr lang="tr-TR"/>
        </a:p>
      </dgm:t>
    </dgm:pt>
    <dgm:pt modelId="{07C06DFE-5B72-4088-85FE-D5299A57753E}" type="pres">
      <dgm:prSet presAssocID="{FD6A68BD-479F-4AF1-B090-C85511CDCD40}" presName="vSp1" presStyleCnt="0"/>
      <dgm:spPr/>
      <dgm:t>
        <a:bodyPr/>
        <a:lstStyle/>
        <a:p>
          <a:endParaRPr lang="tr-TR"/>
        </a:p>
      </dgm:t>
    </dgm:pt>
    <dgm:pt modelId="{575D6E97-7D1F-4E7F-8320-35996600DDD6}" type="pres">
      <dgm:prSet presAssocID="{FD6A68BD-479F-4AF1-B090-C85511CDCD40}" presName="simulatedConn" presStyleLbl="solidFgAcc1" presStyleIdx="0" presStyleCnt="2"/>
      <dgm:spPr/>
      <dgm:t>
        <a:bodyPr/>
        <a:lstStyle/>
        <a:p>
          <a:endParaRPr lang="tr-TR"/>
        </a:p>
      </dgm:t>
    </dgm:pt>
    <dgm:pt modelId="{BC4BBC8C-81E7-4782-86BA-E8BB4BDC4936}" type="pres">
      <dgm:prSet presAssocID="{FD6A68BD-479F-4AF1-B090-C85511CDCD40}" presName="vSp2" presStyleCnt="0"/>
      <dgm:spPr/>
      <dgm:t>
        <a:bodyPr/>
        <a:lstStyle/>
        <a:p>
          <a:endParaRPr lang="tr-TR"/>
        </a:p>
      </dgm:t>
    </dgm:pt>
    <dgm:pt modelId="{3F6F0940-D586-4300-947F-95EBD619E35D}" type="pres">
      <dgm:prSet presAssocID="{FD6A68BD-479F-4AF1-B090-C85511CDCD40}" presName="sibTrans" presStyleCnt="0"/>
      <dgm:spPr/>
      <dgm:t>
        <a:bodyPr/>
        <a:lstStyle/>
        <a:p>
          <a:endParaRPr lang="tr-TR"/>
        </a:p>
      </dgm:t>
    </dgm:pt>
    <dgm:pt modelId="{1D3B1CD7-C916-43CB-85BE-53AF7C9D3A97}" type="pres">
      <dgm:prSet presAssocID="{79FA98B1-E03E-48AA-BF19-2A636D041FCD}" presName="compositeNode" presStyleCnt="0">
        <dgm:presLayoutVars>
          <dgm:bulletEnabled val="1"/>
        </dgm:presLayoutVars>
      </dgm:prSet>
      <dgm:spPr/>
      <dgm:t>
        <a:bodyPr/>
        <a:lstStyle/>
        <a:p>
          <a:endParaRPr lang="tr-TR"/>
        </a:p>
      </dgm:t>
    </dgm:pt>
    <dgm:pt modelId="{65CAE1A9-4C5D-44E8-B2ED-F097165FA6E4}" type="pres">
      <dgm:prSet presAssocID="{79FA98B1-E03E-48AA-BF19-2A636D041FCD}" presName="bgRect" presStyleLbl="node1" presStyleIdx="1" presStyleCnt="3"/>
      <dgm:spPr/>
      <dgm:t>
        <a:bodyPr/>
        <a:lstStyle/>
        <a:p>
          <a:endParaRPr lang="tr-TR"/>
        </a:p>
      </dgm:t>
    </dgm:pt>
    <dgm:pt modelId="{095627DB-6AC8-4EEE-8BCF-3B8BF11845B2}" type="pres">
      <dgm:prSet presAssocID="{79FA98B1-E03E-48AA-BF19-2A636D041FCD}" presName="parentNode" presStyleLbl="node1" presStyleIdx="1" presStyleCnt="3">
        <dgm:presLayoutVars>
          <dgm:chMax val="0"/>
          <dgm:bulletEnabled val="1"/>
        </dgm:presLayoutVars>
      </dgm:prSet>
      <dgm:spPr/>
      <dgm:t>
        <a:bodyPr/>
        <a:lstStyle/>
        <a:p>
          <a:endParaRPr lang="tr-TR"/>
        </a:p>
      </dgm:t>
    </dgm:pt>
    <dgm:pt modelId="{4F74D6F0-9C4F-466B-BCFF-5DE26B1648F7}" type="pres">
      <dgm:prSet presAssocID="{79FA98B1-E03E-48AA-BF19-2A636D041FCD}" presName="childNode" presStyleLbl="node1" presStyleIdx="1" presStyleCnt="3">
        <dgm:presLayoutVars>
          <dgm:bulletEnabled val="1"/>
        </dgm:presLayoutVars>
      </dgm:prSet>
      <dgm:spPr/>
      <dgm:t>
        <a:bodyPr/>
        <a:lstStyle/>
        <a:p>
          <a:endParaRPr lang="tr-TR"/>
        </a:p>
      </dgm:t>
    </dgm:pt>
    <dgm:pt modelId="{DF98642D-BFDF-47D6-9CCF-C6B53445CFB6}" type="pres">
      <dgm:prSet presAssocID="{CF728D67-BDA2-40A0-A9E3-999DBAFB51FC}" presName="hSp" presStyleCnt="0"/>
      <dgm:spPr/>
      <dgm:t>
        <a:bodyPr/>
        <a:lstStyle/>
        <a:p>
          <a:endParaRPr lang="tr-TR"/>
        </a:p>
      </dgm:t>
    </dgm:pt>
    <dgm:pt modelId="{651A902E-E4EF-4BE5-A3EB-7EC7114520D7}" type="pres">
      <dgm:prSet presAssocID="{CF728D67-BDA2-40A0-A9E3-999DBAFB51FC}" presName="vProcSp" presStyleCnt="0"/>
      <dgm:spPr/>
      <dgm:t>
        <a:bodyPr/>
        <a:lstStyle/>
        <a:p>
          <a:endParaRPr lang="tr-TR"/>
        </a:p>
      </dgm:t>
    </dgm:pt>
    <dgm:pt modelId="{7387DD2D-2D87-48D4-8833-09359ACD6409}" type="pres">
      <dgm:prSet presAssocID="{CF728D67-BDA2-40A0-A9E3-999DBAFB51FC}" presName="vSp1" presStyleCnt="0"/>
      <dgm:spPr/>
      <dgm:t>
        <a:bodyPr/>
        <a:lstStyle/>
        <a:p>
          <a:endParaRPr lang="tr-TR"/>
        </a:p>
      </dgm:t>
    </dgm:pt>
    <dgm:pt modelId="{A4A3366A-C914-4596-BD30-55F951F84C58}" type="pres">
      <dgm:prSet presAssocID="{CF728D67-BDA2-40A0-A9E3-999DBAFB51FC}" presName="simulatedConn" presStyleLbl="solidFgAcc1" presStyleIdx="1" presStyleCnt="2"/>
      <dgm:spPr/>
      <dgm:t>
        <a:bodyPr/>
        <a:lstStyle/>
        <a:p>
          <a:endParaRPr lang="tr-TR"/>
        </a:p>
      </dgm:t>
    </dgm:pt>
    <dgm:pt modelId="{66FD636E-7EE3-4F9C-A439-0D87FCF962A9}" type="pres">
      <dgm:prSet presAssocID="{CF728D67-BDA2-40A0-A9E3-999DBAFB51FC}" presName="vSp2" presStyleCnt="0"/>
      <dgm:spPr/>
      <dgm:t>
        <a:bodyPr/>
        <a:lstStyle/>
        <a:p>
          <a:endParaRPr lang="tr-TR"/>
        </a:p>
      </dgm:t>
    </dgm:pt>
    <dgm:pt modelId="{774B3F2C-7DDC-4E76-BAFA-DFE75048E6B9}" type="pres">
      <dgm:prSet presAssocID="{CF728D67-BDA2-40A0-A9E3-999DBAFB51FC}" presName="sibTrans" presStyleCnt="0"/>
      <dgm:spPr/>
      <dgm:t>
        <a:bodyPr/>
        <a:lstStyle/>
        <a:p>
          <a:endParaRPr lang="tr-TR"/>
        </a:p>
      </dgm:t>
    </dgm:pt>
    <dgm:pt modelId="{3543DFED-309D-4086-AF02-D6218F5356C2}" type="pres">
      <dgm:prSet presAssocID="{7C96374A-BB1C-498B-A862-B1C8CE248781}" presName="compositeNode" presStyleCnt="0">
        <dgm:presLayoutVars>
          <dgm:bulletEnabled val="1"/>
        </dgm:presLayoutVars>
      </dgm:prSet>
      <dgm:spPr/>
      <dgm:t>
        <a:bodyPr/>
        <a:lstStyle/>
        <a:p>
          <a:endParaRPr lang="tr-TR"/>
        </a:p>
      </dgm:t>
    </dgm:pt>
    <dgm:pt modelId="{9C17B0C7-EFC7-477F-8080-909280801ED3}" type="pres">
      <dgm:prSet presAssocID="{7C96374A-BB1C-498B-A862-B1C8CE248781}" presName="bgRect" presStyleLbl="node1" presStyleIdx="2" presStyleCnt="3"/>
      <dgm:spPr/>
      <dgm:t>
        <a:bodyPr/>
        <a:lstStyle/>
        <a:p>
          <a:endParaRPr lang="tr-TR"/>
        </a:p>
      </dgm:t>
    </dgm:pt>
    <dgm:pt modelId="{10A5F8B1-5BAC-47A3-9AB5-B9C79C2450BC}" type="pres">
      <dgm:prSet presAssocID="{7C96374A-BB1C-498B-A862-B1C8CE248781}" presName="parentNode" presStyleLbl="node1" presStyleIdx="2" presStyleCnt="3">
        <dgm:presLayoutVars>
          <dgm:chMax val="0"/>
          <dgm:bulletEnabled val="1"/>
        </dgm:presLayoutVars>
      </dgm:prSet>
      <dgm:spPr/>
      <dgm:t>
        <a:bodyPr/>
        <a:lstStyle/>
        <a:p>
          <a:endParaRPr lang="tr-TR"/>
        </a:p>
      </dgm:t>
    </dgm:pt>
    <dgm:pt modelId="{78C60AE9-8046-4121-9399-60884B5D2F50}" type="pres">
      <dgm:prSet presAssocID="{7C96374A-BB1C-498B-A862-B1C8CE248781}" presName="childNode" presStyleLbl="node1" presStyleIdx="2" presStyleCnt="3">
        <dgm:presLayoutVars>
          <dgm:bulletEnabled val="1"/>
        </dgm:presLayoutVars>
      </dgm:prSet>
      <dgm:spPr/>
      <dgm:t>
        <a:bodyPr/>
        <a:lstStyle/>
        <a:p>
          <a:endParaRPr lang="tr-TR"/>
        </a:p>
      </dgm:t>
    </dgm:pt>
  </dgm:ptLst>
  <dgm:cxnLst>
    <dgm:cxn modelId="{730480DA-C167-446E-9BD2-9BEA44D9A3F0}" type="presOf" srcId="{DF709940-0038-47A4-B2C5-5158E0AB11E3}" destId="{78C60AE9-8046-4121-9399-60884B5D2F50}" srcOrd="0" destOrd="0" presId="urn:microsoft.com/office/officeart/2005/8/layout/hProcess7"/>
    <dgm:cxn modelId="{F727B982-8474-48EF-B46E-F3A747A0BC5C}" srcId="{3B5884D6-3BB1-4C7A-9958-3549A252B586}" destId="{7C96374A-BB1C-498B-A862-B1C8CE248781}" srcOrd="2" destOrd="0" parTransId="{04456B23-BD8D-4AFC-A79C-8B8E89F24B5C}" sibTransId="{0768D594-6F2A-430C-9F9D-004BD3769FF0}"/>
    <dgm:cxn modelId="{C914FB38-DF1E-4F4E-826B-5E0AF62502F9}" srcId="{7C96374A-BB1C-498B-A862-B1C8CE248781}" destId="{DF709940-0038-47A4-B2C5-5158E0AB11E3}" srcOrd="0" destOrd="0" parTransId="{414F2A37-5820-4CD0-AC35-177E20A7A1CC}" sibTransId="{87297EC5-70A7-45B5-970E-CAE982770F81}"/>
    <dgm:cxn modelId="{E9CCAE9E-566F-4AC5-9445-04869A5CFA21}" type="presOf" srcId="{7C96374A-BB1C-498B-A862-B1C8CE248781}" destId="{10A5F8B1-5BAC-47A3-9AB5-B9C79C2450BC}" srcOrd="1" destOrd="0" presId="urn:microsoft.com/office/officeart/2005/8/layout/hProcess7"/>
    <dgm:cxn modelId="{170C6B92-7B7F-4B14-9CA2-362E963776FB}" srcId="{3B5884D6-3BB1-4C7A-9958-3549A252B586}" destId="{CBB4726E-AC91-486A-9831-3C73E5C3A40D}" srcOrd="0" destOrd="0" parTransId="{4D6F7DE9-F890-465D-896D-EB7F06F3FCA4}" sibTransId="{FD6A68BD-479F-4AF1-B090-C85511CDCD40}"/>
    <dgm:cxn modelId="{BF9BA404-4834-41AC-BED1-5031B2861216}" type="presOf" srcId="{79FA98B1-E03E-48AA-BF19-2A636D041FCD}" destId="{65CAE1A9-4C5D-44E8-B2ED-F097165FA6E4}" srcOrd="0" destOrd="0" presId="urn:microsoft.com/office/officeart/2005/8/layout/hProcess7"/>
    <dgm:cxn modelId="{6481D67E-FC19-4169-8AE7-5E686778348E}" type="presOf" srcId="{79FA98B1-E03E-48AA-BF19-2A636D041FCD}" destId="{095627DB-6AC8-4EEE-8BCF-3B8BF11845B2}" srcOrd="1" destOrd="0" presId="urn:microsoft.com/office/officeart/2005/8/layout/hProcess7"/>
    <dgm:cxn modelId="{8FB9F488-F6CA-4431-A695-02C7C260DF03}" srcId="{3B5884D6-3BB1-4C7A-9958-3549A252B586}" destId="{79FA98B1-E03E-48AA-BF19-2A636D041FCD}" srcOrd="1" destOrd="0" parTransId="{1384A03D-C4EF-41E0-96F4-155E3FFE8E39}" sibTransId="{CF728D67-BDA2-40A0-A9E3-999DBAFB51FC}"/>
    <dgm:cxn modelId="{F136810C-B749-4586-9743-223C8C94E165}" type="presOf" srcId="{3B5884D6-3BB1-4C7A-9958-3549A252B586}" destId="{E36243BA-743F-4042-AD08-F23C42D17CD2}" srcOrd="0" destOrd="0" presId="urn:microsoft.com/office/officeart/2005/8/layout/hProcess7"/>
    <dgm:cxn modelId="{DDE29FD6-306E-4948-9754-504CD6A51422}" type="presOf" srcId="{CBB4726E-AC91-486A-9831-3C73E5C3A40D}" destId="{B03DAC02-8446-4C35-BF4A-FCA8CE02D6BA}" srcOrd="1" destOrd="0" presId="urn:microsoft.com/office/officeart/2005/8/layout/hProcess7"/>
    <dgm:cxn modelId="{01FA4A28-9B9F-46B8-AF19-E6EBBA82716B}" srcId="{CBB4726E-AC91-486A-9831-3C73E5C3A40D}" destId="{97BF57BE-D03A-4AD9-86DC-75B69C13E876}" srcOrd="0" destOrd="0" parTransId="{F42D08D6-D259-4940-8C5B-344DC55D290F}" sibTransId="{0BB7D230-6C36-4DE0-AA50-71E0A02BE01B}"/>
    <dgm:cxn modelId="{5BB6584A-2E07-4CF3-91F7-85AF2DFA1A0E}" type="presOf" srcId="{97BF57BE-D03A-4AD9-86DC-75B69C13E876}" destId="{586ABF2D-8623-413E-8ED0-11EDC83194A9}" srcOrd="0" destOrd="0" presId="urn:microsoft.com/office/officeart/2005/8/layout/hProcess7"/>
    <dgm:cxn modelId="{400C0372-EF32-446C-8BBE-DA193CA82ABC}" type="presOf" srcId="{7C96374A-BB1C-498B-A862-B1C8CE248781}" destId="{9C17B0C7-EFC7-477F-8080-909280801ED3}" srcOrd="0" destOrd="0" presId="urn:microsoft.com/office/officeart/2005/8/layout/hProcess7"/>
    <dgm:cxn modelId="{0B7CC89D-2693-474C-8ABA-260091745239}" type="presOf" srcId="{483E9BB6-2098-4EA1-BE95-6D2C33525E9A}" destId="{4F74D6F0-9C4F-466B-BCFF-5DE26B1648F7}" srcOrd="0" destOrd="0" presId="urn:microsoft.com/office/officeart/2005/8/layout/hProcess7"/>
    <dgm:cxn modelId="{021A4501-2B02-4B30-9097-0ECE013D372E}" srcId="{79FA98B1-E03E-48AA-BF19-2A636D041FCD}" destId="{483E9BB6-2098-4EA1-BE95-6D2C33525E9A}" srcOrd="0" destOrd="0" parTransId="{F48A9973-28C0-4A35-8C70-77B8077F41EA}" sibTransId="{442E10EF-3A01-4108-80E7-42DCB5F914EE}"/>
    <dgm:cxn modelId="{EE21FED6-2DEB-431F-B442-6C31212CDB71}" type="presOf" srcId="{CBB4726E-AC91-486A-9831-3C73E5C3A40D}" destId="{B6FCD7B7-199F-44A3-B6BF-5E3FACA6C604}" srcOrd="0" destOrd="0" presId="urn:microsoft.com/office/officeart/2005/8/layout/hProcess7"/>
    <dgm:cxn modelId="{E392429E-9B3A-4D32-9E92-07F2C7935882}" type="presParOf" srcId="{E36243BA-743F-4042-AD08-F23C42D17CD2}" destId="{767AE51B-ECBF-4DDE-B3D5-81BBAEDD071E}" srcOrd="0" destOrd="0" presId="urn:microsoft.com/office/officeart/2005/8/layout/hProcess7"/>
    <dgm:cxn modelId="{7A838899-B41B-41C4-B184-281A6C68F433}" type="presParOf" srcId="{767AE51B-ECBF-4DDE-B3D5-81BBAEDD071E}" destId="{B6FCD7B7-199F-44A3-B6BF-5E3FACA6C604}" srcOrd="0" destOrd="0" presId="urn:microsoft.com/office/officeart/2005/8/layout/hProcess7"/>
    <dgm:cxn modelId="{E2A10251-F0BF-488F-B52E-A8BB5CC252F9}" type="presParOf" srcId="{767AE51B-ECBF-4DDE-B3D5-81BBAEDD071E}" destId="{B03DAC02-8446-4C35-BF4A-FCA8CE02D6BA}" srcOrd="1" destOrd="0" presId="urn:microsoft.com/office/officeart/2005/8/layout/hProcess7"/>
    <dgm:cxn modelId="{71C8D612-9FC1-4262-9BD6-8B447BA742F4}" type="presParOf" srcId="{767AE51B-ECBF-4DDE-B3D5-81BBAEDD071E}" destId="{586ABF2D-8623-413E-8ED0-11EDC83194A9}" srcOrd="2" destOrd="0" presId="urn:microsoft.com/office/officeart/2005/8/layout/hProcess7"/>
    <dgm:cxn modelId="{FD700164-DC1F-4910-A4B9-98F1FEDA4D54}" type="presParOf" srcId="{E36243BA-743F-4042-AD08-F23C42D17CD2}" destId="{23BAEE65-D0C8-405C-96A7-A3DF995A65A0}" srcOrd="1" destOrd="0" presId="urn:microsoft.com/office/officeart/2005/8/layout/hProcess7"/>
    <dgm:cxn modelId="{6A77CA70-3507-47D7-9DC9-2D8BCABE38A5}" type="presParOf" srcId="{E36243BA-743F-4042-AD08-F23C42D17CD2}" destId="{B4BF9838-FEBF-4A3A-8857-BA7C63058D08}" srcOrd="2" destOrd="0" presId="urn:microsoft.com/office/officeart/2005/8/layout/hProcess7"/>
    <dgm:cxn modelId="{2C3BC88E-7047-493F-A820-E1A839B5199C}" type="presParOf" srcId="{B4BF9838-FEBF-4A3A-8857-BA7C63058D08}" destId="{07C06DFE-5B72-4088-85FE-D5299A57753E}" srcOrd="0" destOrd="0" presId="urn:microsoft.com/office/officeart/2005/8/layout/hProcess7"/>
    <dgm:cxn modelId="{EFF73A6A-6E8E-4B8E-82B5-DB584CDA74C2}" type="presParOf" srcId="{B4BF9838-FEBF-4A3A-8857-BA7C63058D08}" destId="{575D6E97-7D1F-4E7F-8320-35996600DDD6}" srcOrd="1" destOrd="0" presId="urn:microsoft.com/office/officeart/2005/8/layout/hProcess7"/>
    <dgm:cxn modelId="{2B53053A-7E9C-4DFB-B569-115D2375A940}" type="presParOf" srcId="{B4BF9838-FEBF-4A3A-8857-BA7C63058D08}" destId="{BC4BBC8C-81E7-4782-86BA-E8BB4BDC4936}" srcOrd="2" destOrd="0" presId="urn:microsoft.com/office/officeart/2005/8/layout/hProcess7"/>
    <dgm:cxn modelId="{49188FBC-034B-45F7-A706-4A7C04A036AB}" type="presParOf" srcId="{E36243BA-743F-4042-AD08-F23C42D17CD2}" destId="{3F6F0940-D586-4300-947F-95EBD619E35D}" srcOrd="3" destOrd="0" presId="urn:microsoft.com/office/officeart/2005/8/layout/hProcess7"/>
    <dgm:cxn modelId="{64E99DCE-D22C-4210-8089-F3ED99B700B3}" type="presParOf" srcId="{E36243BA-743F-4042-AD08-F23C42D17CD2}" destId="{1D3B1CD7-C916-43CB-85BE-53AF7C9D3A97}" srcOrd="4" destOrd="0" presId="urn:microsoft.com/office/officeart/2005/8/layout/hProcess7"/>
    <dgm:cxn modelId="{23453765-0237-44F5-8DCB-C2469E09A246}" type="presParOf" srcId="{1D3B1CD7-C916-43CB-85BE-53AF7C9D3A97}" destId="{65CAE1A9-4C5D-44E8-B2ED-F097165FA6E4}" srcOrd="0" destOrd="0" presId="urn:microsoft.com/office/officeart/2005/8/layout/hProcess7"/>
    <dgm:cxn modelId="{F804F9EB-13E9-4EBC-B72D-794C9DCDA8F7}" type="presParOf" srcId="{1D3B1CD7-C916-43CB-85BE-53AF7C9D3A97}" destId="{095627DB-6AC8-4EEE-8BCF-3B8BF11845B2}" srcOrd="1" destOrd="0" presId="urn:microsoft.com/office/officeart/2005/8/layout/hProcess7"/>
    <dgm:cxn modelId="{A9DCDE0C-DF5B-4A65-9E25-7C27B4DBCE17}" type="presParOf" srcId="{1D3B1CD7-C916-43CB-85BE-53AF7C9D3A97}" destId="{4F74D6F0-9C4F-466B-BCFF-5DE26B1648F7}" srcOrd="2" destOrd="0" presId="urn:microsoft.com/office/officeart/2005/8/layout/hProcess7"/>
    <dgm:cxn modelId="{E27A1AE1-7E25-4D6F-9B8A-F068E844ECE4}" type="presParOf" srcId="{E36243BA-743F-4042-AD08-F23C42D17CD2}" destId="{DF98642D-BFDF-47D6-9CCF-C6B53445CFB6}" srcOrd="5" destOrd="0" presId="urn:microsoft.com/office/officeart/2005/8/layout/hProcess7"/>
    <dgm:cxn modelId="{DF6EE21E-D4B2-4AA9-8135-980115C96FB6}" type="presParOf" srcId="{E36243BA-743F-4042-AD08-F23C42D17CD2}" destId="{651A902E-E4EF-4BE5-A3EB-7EC7114520D7}" srcOrd="6" destOrd="0" presId="urn:microsoft.com/office/officeart/2005/8/layout/hProcess7"/>
    <dgm:cxn modelId="{7209EDA5-83AD-42A1-BC3D-8AB7219BBC2D}" type="presParOf" srcId="{651A902E-E4EF-4BE5-A3EB-7EC7114520D7}" destId="{7387DD2D-2D87-48D4-8833-09359ACD6409}" srcOrd="0" destOrd="0" presId="urn:microsoft.com/office/officeart/2005/8/layout/hProcess7"/>
    <dgm:cxn modelId="{517DADE4-C36B-4EF2-B718-EA6910813214}" type="presParOf" srcId="{651A902E-E4EF-4BE5-A3EB-7EC7114520D7}" destId="{A4A3366A-C914-4596-BD30-55F951F84C58}" srcOrd="1" destOrd="0" presId="urn:microsoft.com/office/officeart/2005/8/layout/hProcess7"/>
    <dgm:cxn modelId="{B4896DEF-6F45-4BCA-B050-96EC7FBA9802}" type="presParOf" srcId="{651A902E-E4EF-4BE5-A3EB-7EC7114520D7}" destId="{66FD636E-7EE3-4F9C-A439-0D87FCF962A9}" srcOrd="2" destOrd="0" presId="urn:microsoft.com/office/officeart/2005/8/layout/hProcess7"/>
    <dgm:cxn modelId="{24F23CE9-DD9A-4C66-B146-45DEAEF0C416}" type="presParOf" srcId="{E36243BA-743F-4042-AD08-F23C42D17CD2}" destId="{774B3F2C-7DDC-4E76-BAFA-DFE75048E6B9}" srcOrd="7" destOrd="0" presId="urn:microsoft.com/office/officeart/2005/8/layout/hProcess7"/>
    <dgm:cxn modelId="{D3BEB16C-1FFB-44DE-8900-6C36C62F82E2}" type="presParOf" srcId="{E36243BA-743F-4042-AD08-F23C42D17CD2}" destId="{3543DFED-309D-4086-AF02-D6218F5356C2}" srcOrd="8" destOrd="0" presId="urn:microsoft.com/office/officeart/2005/8/layout/hProcess7"/>
    <dgm:cxn modelId="{CE7BD2D3-6B9B-4BCE-8E33-7B334C57C7EB}" type="presParOf" srcId="{3543DFED-309D-4086-AF02-D6218F5356C2}" destId="{9C17B0C7-EFC7-477F-8080-909280801ED3}" srcOrd="0" destOrd="0" presId="urn:microsoft.com/office/officeart/2005/8/layout/hProcess7"/>
    <dgm:cxn modelId="{CC10C7E7-04BA-4952-BDBD-F2A3715B53B9}" type="presParOf" srcId="{3543DFED-309D-4086-AF02-D6218F5356C2}" destId="{10A5F8B1-5BAC-47A3-9AB5-B9C79C2450BC}" srcOrd="1" destOrd="0" presId="urn:microsoft.com/office/officeart/2005/8/layout/hProcess7"/>
    <dgm:cxn modelId="{32BB830B-DA44-4E26-BEA4-E0F86E9566A8}" type="presParOf" srcId="{3543DFED-309D-4086-AF02-D6218F5356C2}" destId="{78C60AE9-8046-4121-9399-60884B5D2F50}"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CD7B7-199F-44A3-B6BF-5E3FACA6C604}">
      <dsp:nvSpPr>
        <dsp:cNvPr id="0" name=""/>
        <dsp:cNvSpPr/>
      </dsp:nvSpPr>
      <dsp:spPr>
        <a:xfrm>
          <a:off x="870" y="15932"/>
          <a:ext cx="3747159" cy="4496591"/>
        </a:xfrm>
        <a:prstGeom prst="roundRect">
          <a:avLst>
            <a:gd name="adj" fmla="val 5000"/>
          </a:avLst>
        </a:prstGeom>
        <a:gradFill rotWithShape="0">
          <a:gsLst>
            <a:gs pos="0">
              <a:schemeClr val="accent2">
                <a:shade val="80000"/>
                <a:hueOff val="0"/>
                <a:satOff val="0"/>
                <a:lumOff val="0"/>
                <a:alphaOff val="0"/>
                <a:shade val="100000"/>
                <a:satMod val="137000"/>
              </a:schemeClr>
            </a:gs>
            <a:gs pos="71000">
              <a:schemeClr val="accent2">
                <a:shade val="80000"/>
                <a:hueOff val="0"/>
                <a:satOff val="0"/>
                <a:lumOff val="0"/>
                <a:alphaOff val="0"/>
                <a:shade val="98000"/>
                <a:satMod val="137000"/>
              </a:schemeClr>
            </a:gs>
            <a:gs pos="100000">
              <a:schemeClr val="accent2">
                <a:shade val="8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vert" wrap="square" lIns="0" tIns="222885" rIns="288925" bIns="0" numCol="1" spcCol="1270" anchor="t" anchorCtr="0">
          <a:noAutofit/>
        </a:bodyPr>
        <a:lstStyle/>
        <a:p>
          <a:pPr lvl="0" algn="r" defTabSz="2889250">
            <a:lnSpc>
              <a:spcPct val="90000"/>
            </a:lnSpc>
            <a:spcBef>
              <a:spcPct val="0"/>
            </a:spcBef>
            <a:spcAft>
              <a:spcPct val="35000"/>
            </a:spcAft>
          </a:pPr>
          <a:r>
            <a:rPr lang="tr-TR" sz="6500" kern="1200" noProof="0" dirty="0" smtClean="0"/>
            <a:t>1</a:t>
          </a:r>
          <a:endParaRPr lang="tr-TR" sz="6500" kern="1200" noProof="0" dirty="0"/>
        </a:p>
      </dsp:txBody>
      <dsp:txXfrm rot="16200000">
        <a:off x="-1468015" y="1484819"/>
        <a:ext cx="3687204" cy="749431"/>
      </dsp:txXfrm>
    </dsp:sp>
    <dsp:sp modelId="{586ABF2D-8623-413E-8ED0-11EDC83194A9}">
      <dsp:nvSpPr>
        <dsp:cNvPr id="0" name=""/>
        <dsp:cNvSpPr/>
      </dsp:nvSpPr>
      <dsp:spPr>
        <a:xfrm>
          <a:off x="750302" y="15932"/>
          <a:ext cx="2791633" cy="4496591"/>
        </a:xfrm>
        <a:prstGeom prst="rect">
          <a:avLst/>
        </a:prstGeom>
        <a:no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tr-TR" sz="3200" kern="1200" noProof="0" dirty="0" smtClean="0"/>
            <a:t>BDP Programı Aracılığı İle Beyannamenin Hazırlanması işlemi</a:t>
          </a:r>
          <a:endParaRPr lang="tr-TR" sz="3200" kern="1200" noProof="0" dirty="0"/>
        </a:p>
      </dsp:txBody>
      <dsp:txXfrm>
        <a:off x="750302" y="15932"/>
        <a:ext cx="2791633" cy="4496591"/>
      </dsp:txXfrm>
    </dsp:sp>
    <dsp:sp modelId="{65CAE1A9-4C5D-44E8-B2ED-F097165FA6E4}">
      <dsp:nvSpPr>
        <dsp:cNvPr id="0" name=""/>
        <dsp:cNvSpPr/>
      </dsp:nvSpPr>
      <dsp:spPr>
        <a:xfrm>
          <a:off x="3879180" y="15932"/>
          <a:ext cx="3747159" cy="4496591"/>
        </a:xfrm>
        <a:prstGeom prst="roundRect">
          <a:avLst>
            <a:gd name="adj" fmla="val 5000"/>
          </a:avLst>
        </a:prstGeom>
        <a:gradFill rotWithShape="0">
          <a:gsLst>
            <a:gs pos="0">
              <a:schemeClr val="accent2">
                <a:shade val="80000"/>
                <a:hueOff val="34826"/>
                <a:satOff val="-2253"/>
                <a:lumOff val="13885"/>
                <a:alphaOff val="0"/>
                <a:shade val="100000"/>
                <a:satMod val="137000"/>
              </a:schemeClr>
            </a:gs>
            <a:gs pos="71000">
              <a:schemeClr val="accent2">
                <a:shade val="80000"/>
                <a:hueOff val="34826"/>
                <a:satOff val="-2253"/>
                <a:lumOff val="13885"/>
                <a:alphaOff val="0"/>
                <a:shade val="98000"/>
                <a:satMod val="137000"/>
              </a:schemeClr>
            </a:gs>
            <a:gs pos="100000">
              <a:schemeClr val="accent2">
                <a:shade val="80000"/>
                <a:hueOff val="34826"/>
                <a:satOff val="-2253"/>
                <a:lumOff val="13885"/>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vert" wrap="square" lIns="0" tIns="222885" rIns="288925" bIns="0" numCol="1" spcCol="1270" anchor="t" anchorCtr="0">
          <a:noAutofit/>
        </a:bodyPr>
        <a:lstStyle/>
        <a:p>
          <a:pPr lvl="0" algn="r" defTabSz="2889250">
            <a:lnSpc>
              <a:spcPct val="90000"/>
            </a:lnSpc>
            <a:spcBef>
              <a:spcPct val="0"/>
            </a:spcBef>
            <a:spcAft>
              <a:spcPct val="35000"/>
            </a:spcAft>
          </a:pPr>
          <a:r>
            <a:rPr lang="tr-TR" sz="6500" kern="1200" noProof="0" dirty="0" smtClean="0"/>
            <a:t>2</a:t>
          </a:r>
          <a:endParaRPr lang="tr-TR" sz="6500" kern="1200" noProof="0" dirty="0"/>
        </a:p>
      </dsp:txBody>
      <dsp:txXfrm rot="16200000">
        <a:off x="2410294" y="1484819"/>
        <a:ext cx="3687204" cy="749431"/>
      </dsp:txXfrm>
    </dsp:sp>
    <dsp:sp modelId="{575D6E97-7D1F-4E7F-8320-35996600DDD6}">
      <dsp:nvSpPr>
        <dsp:cNvPr id="0" name=""/>
        <dsp:cNvSpPr/>
      </dsp:nvSpPr>
      <dsp:spPr>
        <a:xfrm rot="5400000">
          <a:off x="3567329" y="3591743"/>
          <a:ext cx="661173" cy="562073"/>
        </a:xfrm>
        <a:prstGeom prst="flowChartExtract">
          <a:avLst/>
        </a:prstGeom>
        <a:solidFill>
          <a:schemeClr val="lt1">
            <a:hueOff val="0"/>
            <a:satOff val="0"/>
            <a:lumOff val="0"/>
            <a:alphaOff val="0"/>
          </a:schemeClr>
        </a:solidFill>
        <a:ln w="6350" cap="rnd" cmpd="sng" algn="ctr">
          <a:solidFill>
            <a:schemeClr val="accent2">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sp>
    <dsp:sp modelId="{4F74D6F0-9C4F-466B-BCFF-5DE26B1648F7}">
      <dsp:nvSpPr>
        <dsp:cNvPr id="0" name=""/>
        <dsp:cNvSpPr/>
      </dsp:nvSpPr>
      <dsp:spPr>
        <a:xfrm>
          <a:off x="4628612" y="15932"/>
          <a:ext cx="2791633" cy="4496591"/>
        </a:xfrm>
        <a:prstGeom prst="rect">
          <a:avLst/>
        </a:prstGeom>
        <a:no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tr-TR" sz="3200" kern="1200" noProof="0" dirty="0" smtClean="0"/>
            <a:t>Hazırlanan Beyannamenin Paketlenmesi İşlemi</a:t>
          </a:r>
          <a:endParaRPr lang="tr-TR" sz="3200" kern="1200" noProof="0" dirty="0"/>
        </a:p>
      </dsp:txBody>
      <dsp:txXfrm>
        <a:off x="4628612" y="15932"/>
        <a:ext cx="2791633" cy="4496591"/>
      </dsp:txXfrm>
    </dsp:sp>
    <dsp:sp modelId="{9C17B0C7-EFC7-477F-8080-909280801ED3}">
      <dsp:nvSpPr>
        <dsp:cNvPr id="0" name=""/>
        <dsp:cNvSpPr/>
      </dsp:nvSpPr>
      <dsp:spPr>
        <a:xfrm>
          <a:off x="7757490" y="15932"/>
          <a:ext cx="3747159" cy="4496591"/>
        </a:xfrm>
        <a:prstGeom prst="roundRect">
          <a:avLst>
            <a:gd name="adj" fmla="val 5000"/>
          </a:avLst>
        </a:prstGeom>
        <a:gradFill rotWithShape="0">
          <a:gsLst>
            <a:gs pos="0">
              <a:schemeClr val="accent2">
                <a:shade val="80000"/>
                <a:hueOff val="69651"/>
                <a:satOff val="-4507"/>
                <a:lumOff val="27770"/>
                <a:alphaOff val="0"/>
                <a:shade val="100000"/>
                <a:satMod val="137000"/>
              </a:schemeClr>
            </a:gs>
            <a:gs pos="71000">
              <a:schemeClr val="accent2">
                <a:shade val="80000"/>
                <a:hueOff val="69651"/>
                <a:satOff val="-4507"/>
                <a:lumOff val="27770"/>
                <a:alphaOff val="0"/>
                <a:shade val="98000"/>
                <a:satMod val="137000"/>
              </a:schemeClr>
            </a:gs>
            <a:gs pos="100000">
              <a:schemeClr val="accent2">
                <a:shade val="80000"/>
                <a:hueOff val="69651"/>
                <a:satOff val="-4507"/>
                <a:lumOff val="2777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vert" wrap="square" lIns="0" tIns="222885" rIns="288925" bIns="0" numCol="1" spcCol="1270" anchor="t" anchorCtr="0">
          <a:noAutofit/>
        </a:bodyPr>
        <a:lstStyle/>
        <a:p>
          <a:pPr lvl="0" algn="r" defTabSz="2889250">
            <a:lnSpc>
              <a:spcPct val="90000"/>
            </a:lnSpc>
            <a:spcBef>
              <a:spcPct val="0"/>
            </a:spcBef>
            <a:spcAft>
              <a:spcPct val="35000"/>
            </a:spcAft>
          </a:pPr>
          <a:r>
            <a:rPr lang="tr-TR" sz="6500" kern="1200" noProof="0" dirty="0" smtClean="0"/>
            <a:t>3</a:t>
          </a:r>
          <a:endParaRPr lang="tr-TR" sz="6500" kern="1200" noProof="0" dirty="0"/>
        </a:p>
      </dsp:txBody>
      <dsp:txXfrm rot="16200000">
        <a:off x="6288604" y="1484819"/>
        <a:ext cx="3687204" cy="749431"/>
      </dsp:txXfrm>
    </dsp:sp>
    <dsp:sp modelId="{A4A3366A-C914-4596-BD30-55F951F84C58}">
      <dsp:nvSpPr>
        <dsp:cNvPr id="0" name=""/>
        <dsp:cNvSpPr/>
      </dsp:nvSpPr>
      <dsp:spPr>
        <a:xfrm rot="5400000">
          <a:off x="7445639" y="3591743"/>
          <a:ext cx="661173" cy="562073"/>
        </a:xfrm>
        <a:prstGeom prst="flowChartExtract">
          <a:avLst/>
        </a:prstGeom>
        <a:solidFill>
          <a:schemeClr val="lt1">
            <a:hueOff val="0"/>
            <a:satOff val="0"/>
            <a:lumOff val="0"/>
            <a:alphaOff val="0"/>
          </a:schemeClr>
        </a:solidFill>
        <a:ln w="6350" cap="rnd" cmpd="sng" algn="ctr">
          <a:solidFill>
            <a:schemeClr val="accent2">
              <a:shade val="80000"/>
              <a:hueOff val="69651"/>
              <a:satOff val="-4507"/>
              <a:lumOff val="2777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sp>
    <dsp:sp modelId="{78C60AE9-8046-4121-9399-60884B5D2F50}">
      <dsp:nvSpPr>
        <dsp:cNvPr id="0" name=""/>
        <dsp:cNvSpPr/>
      </dsp:nvSpPr>
      <dsp:spPr>
        <a:xfrm>
          <a:off x="8506922" y="15932"/>
          <a:ext cx="2791633" cy="4496591"/>
        </a:xfrm>
        <a:prstGeom prst="rect">
          <a:avLst/>
        </a:prstGeom>
        <a:no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tr-TR" sz="3200" kern="1200" noProof="0" dirty="0" smtClean="0"/>
            <a:t>Paketlenen Beyannamenin elektronik ortamda gönderilmesi işlemi</a:t>
          </a:r>
          <a:endParaRPr lang="tr-TR" sz="3200" kern="1200" noProof="0" dirty="0"/>
        </a:p>
      </dsp:txBody>
      <dsp:txXfrm>
        <a:off x="8506922" y="15932"/>
        <a:ext cx="2791633" cy="44965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latin typeface="Arial" panose="020B0604020202020204" pitchFamily="34" charset="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A9E4D82-28F8-4AE6-AC58-4E0C47EB2011}" type="datetime1">
              <a:rPr lang="tr-TR" smtClean="0">
                <a:latin typeface="Arial" panose="020B0604020202020204" pitchFamily="34" charset="0"/>
              </a:rPr>
              <a:t>23.06.2025</a:t>
            </a:fld>
            <a:endParaRPr lang="tr-TR" dirty="0">
              <a:latin typeface="Arial" panose="020B0604020202020204" pitchFamily="34" charset="0"/>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latin typeface="Arial" panose="020B0604020202020204" pitchFamily="34" charset="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tr-TR">
                <a:latin typeface="Arial" panose="020B0604020202020204" pitchFamily="34" charset="0"/>
              </a:rPr>
              <a:t>‹#›</a:t>
            </a:fld>
            <a:endParaRPr lang="tr-TR" dirty="0">
              <a:latin typeface="Arial" panose="020B060402020202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E143251-A342-438C-BAF0-43ECC974AE28}" type="datetime1">
              <a:rPr lang="tr-TR" noProof="0" smtClean="0"/>
              <a:t>23.06.2025</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A3C37BE-C303-496D-B5CD-85F2937540FC}" type="slidenum">
              <a:rPr lang="tr-TR" noProof="0" smtClean="0"/>
              <a:pPr/>
              <a:t>‹#›</a:t>
            </a:fld>
            <a:endParaRPr lang="tr-TR"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a:defRPr sz="1200">
        <a:solidFill>
          <a:schemeClr val="tx1"/>
        </a:solidFill>
      </a:defRPr>
    </a:lvl2pPr>
    <a:lvl3pPr marL="914400" algn="l">
      <a:defRPr sz="1200">
        <a:solidFill>
          <a:schemeClr val="tx1"/>
        </a:solidFill>
      </a:defRPr>
    </a:lvl3pPr>
    <a:lvl4pPr marL="1371600" algn="l">
      <a:defRPr sz="1200">
        <a:solidFill>
          <a:schemeClr val="tx1"/>
        </a:solidFill>
      </a:defRPr>
    </a:lvl4pPr>
    <a:lvl5pPr marL="1828800" algn="l">
      <a:defRPr sz="1200">
        <a:solidFill>
          <a:schemeClr val="tx1"/>
        </a:solidFill>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dirty="0">
                <a:latin typeface="Arial" pitchFamily="34" charset="0"/>
                <a:cs typeface="Arial" pitchFamily="34" charset="0"/>
              </a:rPr>
              <a:t>NOT:</a:t>
            </a:r>
          </a:p>
          <a:p>
            <a:pPr rtl="0"/>
            <a:r>
              <a:rPr lang="tr-TR" i="1" dirty="0">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t>2</a:t>
            </a:fld>
            <a:endParaRPr lang="tr-TR" dirty="0"/>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11</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12</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13</a:t>
            </a:fld>
            <a:endParaRPr lang="tr-TR"/>
          </a:p>
        </p:txBody>
      </p:sp>
    </p:spTree>
    <p:extLst>
      <p:ext uri="{BB962C8B-B14F-4D97-AF65-F5344CB8AC3E}">
        <p14:creationId xmlns:p14="http://schemas.microsoft.com/office/powerpoint/2010/main" val="354761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14</a:t>
            </a:fld>
            <a:endParaRPr lang="tr-TR" dirty="0"/>
          </a:p>
        </p:txBody>
      </p:sp>
    </p:spTree>
    <p:extLst>
      <p:ext uri="{BB962C8B-B14F-4D97-AF65-F5344CB8AC3E}">
        <p14:creationId xmlns:p14="http://schemas.microsoft.com/office/powerpoint/2010/main" val="144323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15</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16</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17</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18</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19</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20</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a:t>
            </a:fld>
            <a:endParaRPr lang="tr-TR" dirty="0"/>
          </a:p>
        </p:txBody>
      </p:sp>
    </p:spTree>
    <p:extLst>
      <p:ext uri="{BB962C8B-B14F-4D97-AF65-F5344CB8AC3E}">
        <p14:creationId xmlns:p14="http://schemas.microsoft.com/office/powerpoint/2010/main" val="1443239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21</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22</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23</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24</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25</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26</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27</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28</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29</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30</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a:t>
            </a:fld>
            <a:endParaRPr lang="tr-TR" dirty="0"/>
          </a:p>
        </p:txBody>
      </p:sp>
    </p:spTree>
    <p:extLst>
      <p:ext uri="{BB962C8B-B14F-4D97-AF65-F5344CB8AC3E}">
        <p14:creationId xmlns:p14="http://schemas.microsoft.com/office/powerpoint/2010/main" val="3547612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31</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32</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33</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34</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35</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36</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37</a:t>
            </a:fld>
            <a:endParaRPr lang="tr-TR"/>
          </a:p>
        </p:txBody>
      </p:sp>
    </p:spTree>
    <p:extLst>
      <p:ext uri="{BB962C8B-B14F-4D97-AF65-F5344CB8AC3E}">
        <p14:creationId xmlns:p14="http://schemas.microsoft.com/office/powerpoint/2010/main" val="3547612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38</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39</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40</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5</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41</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42</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43</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44</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45</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46</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47</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48</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49</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50</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6</a:t>
            </a:fld>
            <a:endParaRPr lang="tr-TR"/>
          </a:p>
        </p:txBody>
      </p:sp>
    </p:spTree>
    <p:extLst>
      <p:ext uri="{BB962C8B-B14F-4D97-AF65-F5344CB8AC3E}">
        <p14:creationId xmlns:p14="http://schemas.microsoft.com/office/powerpoint/2010/main" val="35476120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51</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52</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53</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54</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55</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56</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57</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58</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59</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60</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7</a:t>
            </a:fld>
            <a:endParaRPr lang="tr-TR"/>
          </a:p>
        </p:txBody>
      </p:sp>
    </p:spTree>
    <p:extLst>
      <p:ext uri="{BB962C8B-B14F-4D97-AF65-F5344CB8AC3E}">
        <p14:creationId xmlns:p14="http://schemas.microsoft.com/office/powerpoint/2010/main" val="32672141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61</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62</a:t>
            </a:fld>
            <a:endParaRPr lang="tr-TR"/>
          </a:p>
        </p:txBody>
      </p:sp>
    </p:spTree>
    <p:extLst>
      <p:ext uri="{BB962C8B-B14F-4D97-AF65-F5344CB8AC3E}">
        <p14:creationId xmlns:p14="http://schemas.microsoft.com/office/powerpoint/2010/main" val="35476120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63</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64</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65</a:t>
            </a:fld>
            <a:endParaRPr lang="tr-TR"/>
          </a:p>
        </p:txBody>
      </p:sp>
    </p:spTree>
    <p:extLst>
      <p:ext uri="{BB962C8B-B14F-4D97-AF65-F5344CB8AC3E}">
        <p14:creationId xmlns:p14="http://schemas.microsoft.com/office/powerpoint/2010/main" val="35476120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66</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67</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68</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69</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70</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8</a:t>
            </a:fld>
            <a:endParaRPr lang="tr-TR"/>
          </a:p>
        </p:txBody>
      </p:sp>
    </p:spTree>
    <p:extLst>
      <p:ext uri="{BB962C8B-B14F-4D97-AF65-F5344CB8AC3E}">
        <p14:creationId xmlns:p14="http://schemas.microsoft.com/office/powerpoint/2010/main" val="35476120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71</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72</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73</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74</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75</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76</a:t>
            </a:fld>
            <a:endParaRPr lang="tr-TR"/>
          </a:p>
        </p:txBody>
      </p:sp>
    </p:spTree>
    <p:extLst>
      <p:ext uri="{BB962C8B-B14F-4D97-AF65-F5344CB8AC3E}">
        <p14:creationId xmlns:p14="http://schemas.microsoft.com/office/powerpoint/2010/main" val="35476120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77</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78</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79</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80</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9</a:t>
            </a:fld>
            <a:endParaRPr lang="tr-TR"/>
          </a:p>
        </p:txBody>
      </p:sp>
    </p:spTree>
    <p:extLst>
      <p:ext uri="{BB962C8B-B14F-4D97-AF65-F5344CB8AC3E}">
        <p14:creationId xmlns:p14="http://schemas.microsoft.com/office/powerpoint/2010/main" val="10165868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81</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82</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83</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84</a:t>
            </a:fld>
            <a:endParaRPr lang="tr-TR"/>
          </a:p>
        </p:txBody>
      </p:sp>
    </p:spTree>
    <p:extLst>
      <p:ext uri="{BB962C8B-B14F-4D97-AF65-F5344CB8AC3E}">
        <p14:creationId xmlns:p14="http://schemas.microsoft.com/office/powerpoint/2010/main" val="35476120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85</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86</a:t>
            </a:fld>
            <a:endParaRPr lang="tr-TR"/>
          </a:p>
        </p:txBody>
      </p:sp>
    </p:spTree>
    <p:extLst>
      <p:ext uri="{BB962C8B-B14F-4D97-AF65-F5344CB8AC3E}">
        <p14:creationId xmlns:p14="http://schemas.microsoft.com/office/powerpoint/2010/main" val="11289174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7666ED7-631A-46AF-B451-227D0A8685A0}" type="slidenum">
              <a:rPr lang="tr-TR"/>
              <a:t>87</a:t>
            </a:fld>
            <a:endParaRPr lang="tr-TR"/>
          </a:p>
        </p:txBody>
      </p:sp>
    </p:spTree>
    <p:extLst>
      <p:ext uri="{BB962C8B-B14F-4D97-AF65-F5344CB8AC3E}">
        <p14:creationId xmlns:p14="http://schemas.microsoft.com/office/powerpoint/2010/main" val="493975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10</a:t>
            </a:fld>
            <a:endParaRPr lang="tr-TR"/>
          </a:p>
        </p:txBody>
      </p:sp>
    </p:spTree>
    <p:extLst>
      <p:ext uri="{BB962C8B-B14F-4D97-AF65-F5344CB8AC3E}">
        <p14:creationId xmlns:p14="http://schemas.microsoft.com/office/powerpoint/2010/main" val="10165868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Arial" panose="020B0604020202020204" pitchFamily="34" charset="0"/>
            </a:endParaRPr>
          </a:p>
        </p:txBody>
      </p:sp>
      <p:pic>
        <p:nvPicPr>
          <p:cNvPr id="11" name="Resim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Başlık 1"/>
          <p:cNvSpPr>
            <a:spLocks noGrp="1"/>
          </p:cNvSpPr>
          <p:nvPr>
            <p:ph type="ctrTitle"/>
          </p:nvPr>
        </p:nvSpPr>
        <p:spPr>
          <a:xfrm>
            <a:off x="1104900" y="2292094"/>
            <a:ext cx="10096500" cy="2219691"/>
          </a:xfrm>
        </p:spPr>
        <p:txBody>
          <a:bodyPr rtlCol="0" anchor="ctr">
            <a:normAutofit/>
          </a:bodyPr>
          <a:lstStyle>
            <a:lvl1pPr algn="l">
              <a:defRPr sz="4400" cap="all" baseline="0"/>
            </a:lvl1pPr>
          </a:lstStyle>
          <a:p>
            <a:pPr rtl="0"/>
            <a:r>
              <a:rPr lang="tr-TR" noProof="0" smtClean="0"/>
              <a:t>Asıl başlık stili için tıklatın</a:t>
            </a:r>
            <a:endParaRPr lang="tr-TR" noProof="0"/>
          </a:p>
        </p:txBody>
      </p:sp>
      <p:sp>
        <p:nvSpPr>
          <p:cNvPr id="3" name="Alt Başlık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Arial" panose="020B0604020202020204" pitchFamily="34" charset="0"/>
            </a:endParaRPr>
          </a:p>
        </p:txBody>
      </p:sp>
      <p:sp>
        <p:nvSpPr>
          <p:cNvPr id="4" name="Tarih Yer Tutucusu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31EF5A91-0799-4CE3-8893-DF3BCE720C1F}" type="datetime1">
              <a:rPr lang="tr-TR" noProof="0" smtClean="0"/>
              <a:t>23.06.2025</a:t>
            </a:fld>
            <a:endParaRPr lang="tr-TR" noProof="0" dirty="0"/>
          </a:p>
        </p:txBody>
      </p:sp>
      <p:sp>
        <p:nvSpPr>
          <p:cNvPr id="5" name="Alt Bilgi Yer Tutucusu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tr-TR" noProof="0" dirty="0"/>
          </a:p>
        </p:txBody>
      </p:sp>
      <p:sp>
        <p:nvSpPr>
          <p:cNvPr id="6" name="Slayt Numarası Yer Tutucusu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tr-TR" noProof="0" smtClean="0"/>
              <a:pPr/>
              <a:t>‹#›</a:t>
            </a:fld>
            <a:endParaRPr lang="tr-TR" noProof="0"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defRPr sz="3200"/>
            </a:lvl1pPr>
          </a:lstStyle>
          <a:p>
            <a:pPr rtl="0"/>
            <a:r>
              <a:rPr lang="tr-TR" noProof="0" smtClean="0"/>
              <a:t>Asıl başlık stili için tıklatın</a:t>
            </a:r>
            <a:endParaRPr lang="tr-TR" noProof="0"/>
          </a:p>
        </p:txBody>
      </p:sp>
      <p:sp>
        <p:nvSpPr>
          <p:cNvPr id="4" name="Metin Yer Tutucusu 3"/>
          <p:cNvSpPr>
            <a:spLocks noGrp="1"/>
          </p:cNvSpPr>
          <p:nvPr>
            <p:ph type="body" sz="half" idx="2"/>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3" name="Resim Yer Tutucusu 2" descr="Resim eklemek için boş yer tutucu. Yer tutucuya tıklayın ve eklemek istediğiniz resmi seçin."/>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dirty="0" smtClean="0"/>
              <a:t>Resim eklemek için simgeyi tıklatın</a:t>
            </a:r>
            <a:endParaRPr lang="tr-TR" noProof="0" dirty="0"/>
          </a:p>
        </p:txBody>
      </p:sp>
      <p:sp>
        <p:nvSpPr>
          <p:cNvPr id="5" name="Tarih Yer Tutucusu 4"/>
          <p:cNvSpPr>
            <a:spLocks noGrp="1"/>
          </p:cNvSpPr>
          <p:nvPr>
            <p:ph type="dt" sz="half" idx="10"/>
          </p:nvPr>
        </p:nvSpPr>
        <p:spPr/>
        <p:txBody>
          <a:bodyPr rtlCol="0"/>
          <a:lstStyle/>
          <a:p>
            <a:pPr rtl="0"/>
            <a:fld id="{F56E95D7-159C-4174-82AC-3613AAC46482}" type="datetime1">
              <a:rPr lang="tr-TR" noProof="0" smtClean="0"/>
              <a:t>23.06.2025</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t>‹#›</a:t>
            </a:fld>
            <a:endParaRPr lang="tr-TR"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Dikey Metin Yer Tutucusu 2"/>
          <p:cNvSpPr>
            <a:spLocks noGrp="1"/>
          </p:cNvSpPr>
          <p:nvPr>
            <p:ph type="body" orient="vert" idx="1"/>
          </p:nvPr>
        </p:nvSpPr>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Tarih Yer Tutucusu 3"/>
          <p:cNvSpPr>
            <a:spLocks noGrp="1"/>
          </p:cNvSpPr>
          <p:nvPr>
            <p:ph type="dt" sz="half" idx="10"/>
          </p:nvPr>
        </p:nvSpPr>
        <p:spPr/>
        <p:txBody>
          <a:bodyPr rtlCol="0"/>
          <a:lstStyle/>
          <a:p>
            <a:pPr rtl="0"/>
            <a:fld id="{271C3428-98D3-4BD8-A032-0DD45BF27FDB}" type="datetime1">
              <a:rPr lang="tr-TR" noProof="0" smtClean="0"/>
              <a:t>23.06.2025</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t>‹#›</a:t>
            </a:fld>
            <a:endParaRPr lang="tr-TR"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372600" y="365125"/>
            <a:ext cx="1714500" cy="5811838"/>
          </a:xfrm>
        </p:spPr>
        <p:txBody>
          <a:bodyPr vert="eaVert" rtlCol="0"/>
          <a:lstStyle/>
          <a:p>
            <a:pPr rtl="0"/>
            <a:r>
              <a:rPr lang="tr-TR" noProof="0" smtClean="0"/>
              <a:t>Asıl başlık stili için tıklatın</a:t>
            </a:r>
            <a:endParaRPr lang="tr-TR" noProof="0"/>
          </a:p>
        </p:txBody>
      </p:sp>
      <p:sp>
        <p:nvSpPr>
          <p:cNvPr id="3" name="Dikey Metin Yer Tutucusu 2"/>
          <p:cNvSpPr>
            <a:spLocks noGrp="1"/>
          </p:cNvSpPr>
          <p:nvPr>
            <p:ph type="body" orient="vert" idx="1"/>
          </p:nvPr>
        </p:nvSpPr>
        <p:spPr>
          <a:xfrm>
            <a:off x="1104900" y="365125"/>
            <a:ext cx="8098896" cy="5811838"/>
          </a:xfrm>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Tarih Yer Tutucusu 3"/>
          <p:cNvSpPr>
            <a:spLocks noGrp="1"/>
          </p:cNvSpPr>
          <p:nvPr>
            <p:ph type="dt" sz="half" idx="10"/>
          </p:nvPr>
        </p:nvSpPr>
        <p:spPr/>
        <p:txBody>
          <a:bodyPr rtlCol="0"/>
          <a:lstStyle/>
          <a:p>
            <a:pPr rtl="0"/>
            <a:fld id="{25356B25-3FB7-4880-9BA4-27C0F94465FF}" type="datetime1">
              <a:rPr lang="tr-TR" noProof="0" smtClean="0"/>
              <a:t>23.06.2025</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t>‹#›</a:t>
            </a:fld>
            <a:endParaRPr lang="tr-TR" noProof="0" dirty="0"/>
          </a:p>
        </p:txBody>
      </p:sp>
      <p:grpSp>
        <p:nvGrpSpPr>
          <p:cNvPr id="7" name="Grup 6"/>
          <p:cNvGrpSpPr/>
          <p:nvPr/>
        </p:nvGrpSpPr>
        <p:grpSpPr>
          <a:xfrm rot="5400000">
            <a:off x="6514047" y="3228843"/>
            <a:ext cx="5632704" cy="84403"/>
            <a:chOff x="1073150" y="1219201"/>
            <a:chExt cx="10058400" cy="63125"/>
          </a:xfrm>
        </p:grpSpPr>
        <p:cxnSp>
          <p:nvCxnSpPr>
            <p:cNvPr id="8" name="Düz Bağlayıcı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İçerik Yer Tutucusu 2"/>
          <p:cNvSpPr>
            <a:spLocks noGrp="1"/>
          </p:cNvSpPr>
          <p:nvPr>
            <p:ph idx="1"/>
          </p:nvPr>
        </p:nvSpPr>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Tarih Yer Tutucusu 3"/>
          <p:cNvSpPr>
            <a:spLocks noGrp="1"/>
          </p:cNvSpPr>
          <p:nvPr>
            <p:ph type="dt" sz="half" idx="10"/>
          </p:nvPr>
        </p:nvSpPr>
        <p:spPr/>
        <p:txBody>
          <a:bodyPr rtlCol="0"/>
          <a:lstStyle/>
          <a:p>
            <a:pPr rtl="0"/>
            <a:fld id="{03E186AE-8D35-4729-91C0-26E7167BF293}" type="datetime1">
              <a:rPr lang="tr-TR" noProof="0" smtClean="0"/>
              <a:t>23.06.2025</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t>‹#›</a:t>
            </a:fld>
            <a:endParaRPr lang="tr-TR"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pPr rtl="0"/>
            <a:r>
              <a:rPr lang="tr-TR" noProof="0" smtClean="0"/>
              <a:t>Asıl başlık stili için tıklatın</a:t>
            </a:r>
            <a:endParaRPr lang="tr-TR" noProof="0"/>
          </a:p>
        </p:txBody>
      </p:sp>
      <p:sp>
        <p:nvSpPr>
          <p:cNvPr id="3" name="Alt Başlık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11" name="Resim Yer Tutucusu 10" descr="Resim eklemek için boş yer tutucu. Yer tutucuya tıklayın ve eklemek istediğiniz resmi seçin."/>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tr-TR" noProof="0" dirty="0" smtClean="0"/>
              <a:t>Resim eklemek için simgeyi tıklatın</a:t>
            </a:r>
            <a:endParaRPr lang="tr-TR" noProof="0"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Arial" panose="020B0604020202020204" pitchFamily="34" charset="0"/>
            </a:endParaRPr>
          </a:p>
        </p:txBody>
      </p:sp>
      <p:grpSp>
        <p:nvGrpSpPr>
          <p:cNvPr id="14"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Resi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Arial" panose="020B0604020202020204"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Düz Bağlayıcı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ikdörtgen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Arial" panose="020B0604020202020204" pitchFamily="34" charset="0"/>
              </a:endParaRPr>
            </a:p>
          </p:txBody>
        </p:sp>
        <p:grpSp>
          <p:nvGrpSpPr>
            <p:cNvPr id="11" name="Grup 10"/>
            <p:cNvGrpSpPr/>
            <p:nvPr/>
          </p:nvGrpSpPr>
          <p:grpSpPr>
            <a:xfrm rot="10800000">
              <a:off x="647402" y="5645510"/>
              <a:ext cx="10838688" cy="63125"/>
              <a:chOff x="507492" y="1501519"/>
              <a:chExt cx="8129016" cy="63125"/>
            </a:xfrm>
          </p:grpSpPr>
          <p:cxnSp>
            <p:nvCxnSpPr>
              <p:cNvPr id="12" name="Düz Bağlayıcı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Resim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Başlık 1"/>
          <p:cNvSpPr>
            <a:spLocks noGrp="1"/>
          </p:cNvSpPr>
          <p:nvPr>
            <p:ph type="title"/>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tr-TR" noProof="0" smtClean="0"/>
              <a:t>Asıl başlık stili için tıklatın</a:t>
            </a:r>
            <a:endParaRPr lang="tr-TR" noProof="0"/>
          </a:p>
        </p:txBody>
      </p:sp>
      <p:sp>
        <p:nvSpPr>
          <p:cNvPr id="3" name="Metin Yer Tutucusu 2"/>
          <p:cNvSpPr>
            <a:spLocks noGrp="1"/>
          </p:cNvSpPr>
          <p:nvPr>
            <p:ph type="body" idx="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smtClean="0"/>
              <a:t>Asıl metin stillerini düzenlemek için tıklatın</a:t>
            </a:r>
          </a:p>
        </p:txBody>
      </p:sp>
      <p:sp>
        <p:nvSpPr>
          <p:cNvPr id="4" name="Tarih Yer Tutucusu 3"/>
          <p:cNvSpPr>
            <a:spLocks noGrp="1"/>
          </p:cNvSpPr>
          <p:nvPr>
            <p:ph type="dt" sz="half" idx="10"/>
          </p:nvPr>
        </p:nvSpPr>
        <p:spPr/>
        <p:txBody>
          <a:bodyPr rtlCol="0"/>
          <a:lstStyle/>
          <a:p>
            <a:pPr rtl="0"/>
            <a:fld id="{CF750C6C-412C-489F-8BAC-18D550D6942B}" type="datetime1">
              <a:rPr lang="tr-TR" noProof="0" smtClean="0"/>
              <a:t>23.06.2025</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t>‹#›</a:t>
            </a:fld>
            <a:endParaRPr lang="tr-TR" noProof="0"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İçerik Yer Tutucusu 2"/>
          <p:cNvSpPr>
            <a:spLocks noGrp="1"/>
          </p:cNvSpPr>
          <p:nvPr>
            <p:ph sz="half" idx="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İçerik Yer Tutucusu 3"/>
          <p:cNvSpPr>
            <a:spLocks noGrp="1"/>
          </p:cNvSpPr>
          <p:nvPr>
            <p:ph sz="half" idx="2"/>
          </p:nvPr>
        </p:nvSpPr>
        <p:spPr>
          <a:xfrm>
            <a:off x="6172200" y="1600200"/>
            <a:ext cx="4914900" cy="4571999"/>
          </a:xfrm>
        </p:spPr>
        <p:txBody>
          <a:bodyPr rtlCol="0"/>
          <a:lstStyle>
            <a:lvl5pPr>
              <a:defRPr/>
            </a:lvl5pPr>
            <a:lvl6pPr>
              <a:defRPr/>
            </a:lvl6pPr>
            <a:lvl7pPr>
              <a:defRPr/>
            </a:lvl7pPr>
            <a:lvl8pPr>
              <a:defRPr/>
            </a:lvl8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5" name="Tarih Yer Tutucusu 4"/>
          <p:cNvSpPr>
            <a:spLocks noGrp="1"/>
          </p:cNvSpPr>
          <p:nvPr>
            <p:ph type="dt" sz="half" idx="10"/>
          </p:nvPr>
        </p:nvSpPr>
        <p:spPr/>
        <p:txBody>
          <a:bodyPr rtlCol="0"/>
          <a:lstStyle/>
          <a:p>
            <a:pPr rtl="0"/>
            <a:fld id="{90FEC8AD-8A50-473B-BF04-9574F76C88CE}" type="datetime1">
              <a:rPr lang="tr-TR" noProof="0" smtClean="0"/>
              <a:t>23.06.2025</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t>‹#›</a:t>
            </a:fld>
            <a:endParaRPr lang="tr-TR"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Metin Yer Tutucusu 2"/>
          <p:cNvSpPr>
            <a:spLocks noGrp="1"/>
          </p:cNvSpPr>
          <p:nvPr>
            <p:ph type="body" idx="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4" name="İçerik Yer Tutucusu 3"/>
          <p:cNvSpPr>
            <a:spLocks noGrp="1"/>
          </p:cNvSpPr>
          <p:nvPr>
            <p:ph sz="half" idx="2"/>
          </p:nvPr>
        </p:nvSpPr>
        <p:spPr>
          <a:xfrm>
            <a:off x="1104900" y="2424112"/>
            <a:ext cx="4919472" cy="3748088"/>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5" name="Metin Yer Tutucusu 4"/>
          <p:cNvSpPr>
            <a:spLocks noGrp="1"/>
          </p:cNvSpPr>
          <p:nvPr>
            <p:ph type="body" sz="quarter" idx="3"/>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6" name="İçerik Yer Tutucusu 5"/>
          <p:cNvSpPr>
            <a:spLocks noGrp="1"/>
          </p:cNvSpPr>
          <p:nvPr>
            <p:ph sz="quarter" idx="4"/>
          </p:nvPr>
        </p:nvSpPr>
        <p:spPr>
          <a:xfrm>
            <a:off x="6166110" y="2424112"/>
            <a:ext cx="4919472" cy="3748088"/>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7" name="Tarih Yer Tutucusu 6"/>
          <p:cNvSpPr>
            <a:spLocks noGrp="1"/>
          </p:cNvSpPr>
          <p:nvPr>
            <p:ph type="dt" sz="half" idx="10"/>
          </p:nvPr>
        </p:nvSpPr>
        <p:spPr/>
        <p:txBody>
          <a:bodyPr rtlCol="0"/>
          <a:lstStyle/>
          <a:p>
            <a:pPr rtl="0"/>
            <a:fld id="{8F97211E-2B8D-4E6B-8A37-6BBFCD26F52E}" type="datetime1">
              <a:rPr lang="tr-TR" noProof="0" smtClean="0"/>
              <a:t>23.06.2025</a:t>
            </a:fld>
            <a:endParaRPr lang="tr-TR" noProof="0"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0FF54DE5-C571-48E8-A5BC-B369434E2F44}" type="slidenum">
              <a:rPr lang="tr-TR" noProof="0"/>
              <a:t>‹#›</a:t>
            </a:fld>
            <a:endParaRPr lang="tr-TR"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Tarih Yer Tutucusu 2"/>
          <p:cNvSpPr>
            <a:spLocks noGrp="1"/>
          </p:cNvSpPr>
          <p:nvPr>
            <p:ph type="dt" sz="half" idx="10"/>
          </p:nvPr>
        </p:nvSpPr>
        <p:spPr/>
        <p:txBody>
          <a:bodyPr rtlCol="0"/>
          <a:lstStyle/>
          <a:p>
            <a:pPr rtl="0"/>
            <a:fld id="{712A8323-63D4-40B4-A3E2-9C0E1664D8F8}" type="datetime1">
              <a:rPr lang="tr-TR" noProof="0" smtClean="0"/>
              <a:t>23.06.2025</a:t>
            </a:fld>
            <a:endParaRPr lang="tr-TR" noProof="0"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0FF54DE5-C571-48E8-A5BC-B369434E2F44}" type="slidenum">
              <a:rPr lang="tr-TR" noProof="0"/>
              <a:t>‹#›</a:t>
            </a:fld>
            <a:endParaRPr lang="tr-TR"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D539C7CD-F92D-4811-A07F-670D486E3373}" type="datetime1">
              <a:rPr lang="tr-TR" noProof="0" smtClean="0"/>
              <a:t>23.06.2025</a:t>
            </a:fld>
            <a:endParaRPr lang="tr-TR" noProof="0"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0FF54DE5-C571-48E8-A5BC-B369434E2F44}" type="slidenum">
              <a:rPr lang="tr-TR" noProof="0"/>
              <a:t>‹#›</a:t>
            </a:fld>
            <a:endParaRPr lang="tr-TR"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defRPr sz="3200"/>
            </a:lvl1pPr>
          </a:lstStyle>
          <a:p>
            <a:pPr rtl="0"/>
            <a:r>
              <a:rPr lang="tr-TR" noProof="0" smtClean="0"/>
              <a:t>Asıl başlık stili için tıklatın</a:t>
            </a:r>
            <a:endParaRPr lang="tr-TR" noProof="0"/>
          </a:p>
        </p:txBody>
      </p:sp>
      <p:sp>
        <p:nvSpPr>
          <p:cNvPr id="4" name="Metin Yer Tutucusu 3"/>
          <p:cNvSpPr>
            <a:spLocks noGrp="1"/>
          </p:cNvSpPr>
          <p:nvPr>
            <p:ph type="body" sz="half" idx="2"/>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3" name="İçerik Yer Tutucusu 2"/>
          <p:cNvSpPr>
            <a:spLocks noGrp="1"/>
          </p:cNvSpPr>
          <p:nvPr>
            <p:ph idx="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5" name="Tarih Yer Tutucusu 4"/>
          <p:cNvSpPr>
            <a:spLocks noGrp="1"/>
          </p:cNvSpPr>
          <p:nvPr>
            <p:ph type="dt" sz="half" idx="10"/>
          </p:nvPr>
        </p:nvSpPr>
        <p:spPr/>
        <p:txBody>
          <a:bodyPr rtlCol="0"/>
          <a:lstStyle/>
          <a:p>
            <a:pPr rtl="0"/>
            <a:fld id="{E0232D9F-D976-4514-8223-4E65A09DE921}" type="datetime1">
              <a:rPr lang="tr-TR" noProof="0" smtClean="0"/>
              <a:t>23.06.2025</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t>‹#›</a:t>
            </a:fld>
            <a:endParaRPr lang="tr-TR"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a:p>
            <a:pPr lvl="5" rtl="0"/>
            <a:r>
              <a:rPr lang="tr-TR" noProof="0"/>
              <a:t>Altıncı düzey</a:t>
            </a:r>
          </a:p>
          <a:p>
            <a:pPr lvl="6" rtl="0"/>
            <a:r>
              <a:rPr lang="tr-TR" noProof="0"/>
              <a:t>Yedinci düzey</a:t>
            </a:r>
          </a:p>
          <a:p>
            <a:pPr lvl="7" rtl="0"/>
            <a:r>
              <a:rPr lang="tr-TR" noProof="0"/>
              <a:t>Sekizinci düzey</a:t>
            </a:r>
          </a:p>
          <a:p>
            <a:pPr lvl="8" rtl="0"/>
            <a:r>
              <a:rPr lang="tr-TR" noProof="0"/>
              <a:t>Dokuzuncu düzey</a:t>
            </a:r>
          </a:p>
        </p:txBody>
      </p:sp>
      <p:sp>
        <p:nvSpPr>
          <p:cNvPr id="4" name="Tarih Yer Tutucus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fld id="{DB5AC4CC-6084-4463-8B9F-17A631234D33}" type="datetime1">
              <a:rPr lang="tr-TR" noProof="0" smtClean="0"/>
              <a:t>23.06.2025</a:t>
            </a:fld>
            <a:endParaRPr lang="tr-TR" noProof="0" dirty="0">
              <a:latin typeface="Arial" panose="020B0604020202020204" pitchFamily="34" charset="0"/>
              <a:cs typeface="Arial" panose="020B0604020202020204" pitchFamily="34" charset="0"/>
            </a:endParaRPr>
          </a:p>
        </p:txBody>
      </p:sp>
      <p:sp>
        <p:nvSpPr>
          <p:cNvPr id="5" name="Alt Bilgi Yer Tutucusu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endParaRPr lang="tr-TR" noProof="0" dirty="0">
              <a:latin typeface="Arial" panose="020B0604020202020204" pitchFamily="34" charset="0"/>
              <a:cs typeface="Arial" panose="020B0604020202020204" pitchFamily="34" charset="0"/>
            </a:endParaRPr>
          </a:p>
        </p:txBody>
      </p:sp>
      <p:sp>
        <p:nvSpPr>
          <p:cNvPr id="6" name="Slayt Numarası Yer Tutucus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fld id="{0FF54DE5-C571-48E8-A5BC-B369434E2F44}" type="slidenum">
              <a:rPr lang="tr-TR" noProof="0" smtClean="0"/>
              <a:pPr/>
              <a:t>‹#›</a:t>
            </a:fld>
            <a:endParaRPr lang="tr-TR" noProof="0" dirty="0">
              <a:latin typeface="Arial" panose="020B0604020202020204" pitchFamily="34" charset="0"/>
              <a:cs typeface="Arial" panose="020B0604020202020204" pitchFamily="34" charset="0"/>
            </a:endParaRPr>
          </a:p>
        </p:txBody>
      </p:sp>
      <p:grpSp>
        <p:nvGrpSpPr>
          <p:cNvPr id="15" name="Grup 14"/>
          <p:cNvGrpSpPr/>
          <p:nvPr/>
        </p:nvGrpSpPr>
        <p:grpSpPr>
          <a:xfrm>
            <a:off x="1103376" y="1219201"/>
            <a:ext cx="9985248" cy="84403"/>
            <a:chOff x="1073150" y="1219201"/>
            <a:chExt cx="10058400" cy="63125"/>
          </a:xfrm>
        </p:grpSpPr>
        <p:cxnSp>
          <p:nvCxnSpPr>
            <p:cNvPr id="13" name="Düz Bağlayıcı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s://dijital.gib.gov.tr/"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dijital.gib.gov.tr/gerekliProgramla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dijital.gib.gov.t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dijital.gib.gov.tr/" TargetMode="External"/><Relationship Id="rId2" Type="http://schemas.openxmlformats.org/officeDocument/2006/relationships/notesSlide" Target="../notesSlides/notesSlide65.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2.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0.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1.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8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0" y="4830580"/>
            <a:ext cx="12191999" cy="1754326"/>
          </a:xfrm>
          <a:prstGeom prst="rect">
            <a:avLst/>
          </a:prstGeom>
          <a:noFill/>
        </p:spPr>
        <p:txBody>
          <a:bodyPr wrap="square" lIns="91440" tIns="45720" rIns="91440" bIns="45720">
            <a:spAutoFit/>
          </a:bodyPr>
          <a:lstStyle/>
          <a:p>
            <a:pPr algn="ctr"/>
            <a:r>
              <a:rPr lang="tr-TR"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KIRIKKALE ÜNİVERSİTESİ</a:t>
            </a:r>
          </a:p>
          <a:p>
            <a:pPr algn="ctr"/>
            <a:r>
              <a:rPr lang="tr-TR"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HİZMET İÇİ EĞİTİMLERİ</a:t>
            </a:r>
            <a:endParaRPr lang="tr-TR"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226674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Muhtasar ve Prim Hizmet Beyannamesi Verilme Zamanı </a:t>
            </a:r>
            <a:endParaRPr lang="tr-TR" b="1" dirty="0"/>
          </a:p>
        </p:txBody>
      </p:sp>
      <p:sp>
        <p:nvSpPr>
          <p:cNvPr id="3" name="Metin Yer Tutucusu 2"/>
          <p:cNvSpPr>
            <a:spLocks noGrp="1"/>
          </p:cNvSpPr>
          <p:nvPr>
            <p:ph type="body" idx="1"/>
          </p:nvPr>
        </p:nvSpPr>
        <p:spPr>
          <a:xfrm>
            <a:off x="159657" y="1527628"/>
            <a:ext cx="6871764" cy="2114205"/>
          </a:xfrm>
        </p:spPr>
        <p:txBody>
          <a:bodyPr rtlCol="0">
            <a:normAutofit/>
          </a:bodyPr>
          <a:lstStyle/>
          <a:p>
            <a:pPr algn="just"/>
            <a:r>
              <a:rPr lang="tr-TR" b="0" dirty="0"/>
              <a:t>Muhtasar ve Prim Hizmet Beyannamesinin vergi kesintileri ile prim ve hizmetin ait olduğu ayı </a:t>
            </a:r>
            <a:r>
              <a:rPr lang="tr-TR" b="0" u="sng" dirty="0">
                <a:solidFill>
                  <a:srgbClr val="FF0000"/>
                </a:solidFill>
              </a:rPr>
              <a:t>takip eden ayın 26 </a:t>
            </a:r>
            <a:r>
              <a:rPr lang="tr-TR" b="0" u="sng" dirty="0" err="1">
                <a:solidFill>
                  <a:srgbClr val="FF0000"/>
                </a:solidFill>
              </a:rPr>
              <a:t>ncı</a:t>
            </a:r>
            <a:r>
              <a:rPr lang="tr-TR" b="0" u="sng" dirty="0">
                <a:solidFill>
                  <a:srgbClr val="FF0000"/>
                </a:solidFill>
              </a:rPr>
              <a:t> günü akşamı saat 23.59'a</a:t>
            </a:r>
            <a:r>
              <a:rPr lang="tr-TR" b="0" dirty="0">
                <a:solidFill>
                  <a:schemeClr val="accent6">
                    <a:lumMod val="50000"/>
                  </a:schemeClr>
                </a:solidFill>
              </a:rPr>
              <a:t> </a:t>
            </a:r>
            <a:r>
              <a:rPr lang="tr-TR" b="0" dirty="0"/>
              <a:t>kadar </a:t>
            </a:r>
            <a:r>
              <a:rPr lang="tr-TR" b="0" u="sng" dirty="0">
                <a:solidFill>
                  <a:srgbClr val="FF0000"/>
                </a:solidFill>
              </a:rPr>
              <a:t>elektronik ortamda</a:t>
            </a:r>
            <a:r>
              <a:rPr lang="tr-TR" b="0" dirty="0">
                <a:solidFill>
                  <a:srgbClr val="FF0000"/>
                </a:solidFill>
              </a:rPr>
              <a:t> </a:t>
            </a:r>
            <a:r>
              <a:rPr lang="tr-TR" b="0" dirty="0"/>
              <a:t>gönderilmesi gerekmektedir</a:t>
            </a:r>
            <a:r>
              <a:rPr lang="tr-TR" b="0" dirty="0" smtClean="0"/>
              <a:t>. Aynı günün bitimine kadar da ödenmesi gerekmektedir.  </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2"/>
          <p:cNvSpPr>
            <a:spLocks noGrp="1"/>
          </p:cNvSpPr>
          <p:nvPr>
            <p:ph type="body" idx="1"/>
          </p:nvPr>
        </p:nvSpPr>
        <p:spPr>
          <a:xfrm>
            <a:off x="166913" y="4131247"/>
            <a:ext cx="11858172" cy="2173123"/>
          </a:xfrm>
        </p:spPr>
        <p:txBody>
          <a:bodyPr rtlCol="0">
            <a:normAutofit/>
          </a:bodyPr>
          <a:lstStyle/>
          <a:p>
            <a:pPr algn="just"/>
            <a:r>
              <a:rPr lang="tr-TR" b="0" dirty="0"/>
              <a:t>Haziran ayına ait Muhtasar ve Prim Hizmet Beyannamesinin bir sonraki ay olan Temmuz ayının 26’ıncı günü akşamına kadar gönderilmesi gerekmektedir.</a:t>
            </a:r>
          </a:p>
          <a:p>
            <a:pPr algn="just"/>
            <a:endParaRPr lang="tr-TR" b="0" dirty="0"/>
          </a:p>
          <a:p>
            <a:pPr algn="just"/>
            <a:r>
              <a:rPr lang="tr-TR" b="0" dirty="0"/>
              <a:t>Hem Temmuz hem de Ağustos ayında işlem yapılmışsa Temmuz ayının beyannamesini Ağustos ayında; Ağustos ayının beyannamesini de Eylül ayında ayrı ayrı vermemiz gerekiyor</a:t>
            </a:r>
            <a:r>
              <a:rPr lang="tr-TR" b="0" dirty="0" smtClean="0"/>
              <a:t>.</a:t>
            </a:r>
            <a:endParaRPr lang="tr-TR" b="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841" y="1574802"/>
            <a:ext cx="4828532" cy="2287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22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Muhtasar ve Prim Hizmet Beyannamesi Vergilendirme Dönemi</a:t>
            </a:r>
            <a:endParaRPr lang="tr-TR" b="1" dirty="0"/>
          </a:p>
        </p:txBody>
      </p:sp>
      <p:sp>
        <p:nvSpPr>
          <p:cNvPr id="3" name="Metin Yer Tutucusu 2"/>
          <p:cNvSpPr>
            <a:spLocks noGrp="1"/>
          </p:cNvSpPr>
          <p:nvPr>
            <p:ph type="body" idx="1"/>
          </p:nvPr>
        </p:nvSpPr>
        <p:spPr>
          <a:xfrm>
            <a:off x="969579" y="1521372"/>
            <a:ext cx="10168759" cy="3137338"/>
          </a:xfrm>
        </p:spPr>
        <p:txBody>
          <a:bodyPr rtlCol="0">
            <a:normAutofit/>
          </a:bodyPr>
          <a:lstStyle/>
          <a:p>
            <a:pPr algn="just"/>
            <a:r>
              <a:rPr lang="tr-TR" b="0" dirty="0"/>
              <a:t>İşçi çalıştıran mükellefler için Muhtasar ve Prim Hizmet Beyannamesinin </a:t>
            </a:r>
            <a:r>
              <a:rPr lang="tr-TR" b="0" dirty="0">
                <a:solidFill>
                  <a:srgbClr val="FF0000"/>
                </a:solidFill>
              </a:rPr>
              <a:t>aylık olarak </a:t>
            </a:r>
            <a:r>
              <a:rPr lang="tr-TR" b="0" dirty="0"/>
              <a:t>verilmesi zorunludur. </a:t>
            </a:r>
            <a:endParaRPr lang="tr-TR" b="0" dirty="0" smtClean="0"/>
          </a:p>
          <a:p>
            <a:pPr algn="just"/>
            <a:endParaRPr lang="tr-TR" b="0" dirty="0"/>
          </a:p>
          <a:p>
            <a:pPr algn="just"/>
            <a:endParaRPr lang="tr-TR" b="0" dirty="0"/>
          </a:p>
          <a:p>
            <a:pPr algn="just"/>
            <a:r>
              <a:rPr lang="tr-TR" b="0" dirty="0"/>
              <a:t>Ancak en az 1, en fazla 10 işçi çalıştıran mükellefler beyannamelerini aylık olarak vermekle birlikte, vergiye ilişkin kesintilerini </a:t>
            </a:r>
            <a:r>
              <a:rPr lang="tr-TR" b="0" dirty="0">
                <a:solidFill>
                  <a:srgbClr val="FF0000"/>
                </a:solidFill>
              </a:rPr>
              <a:t>üç ayda bir </a:t>
            </a:r>
            <a:r>
              <a:rPr lang="tr-TR" b="0" dirty="0"/>
              <a:t>beyan edebilirler. </a:t>
            </a:r>
            <a:endParaRPr lang="tr-TR" b="0" dirty="0" smtClean="0"/>
          </a:p>
          <a:p>
            <a:pPr algn="just"/>
            <a:endParaRPr lang="tr-TR" b="0" u="sng" dirty="0"/>
          </a:p>
          <a:p>
            <a:pPr algn="just"/>
            <a:endParaRPr lang="tr-TR" b="0" u="sng"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373137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Muhtasar ve Prim Hizmet Beyannamesi Mükellefiyet Tesisi</a:t>
            </a:r>
            <a:endParaRPr lang="tr-TR" b="1" dirty="0"/>
          </a:p>
        </p:txBody>
      </p:sp>
      <p:sp>
        <p:nvSpPr>
          <p:cNvPr id="3" name="Metin Yer Tutucusu 2"/>
          <p:cNvSpPr>
            <a:spLocks noGrp="1"/>
          </p:cNvSpPr>
          <p:nvPr>
            <p:ph type="body" idx="1"/>
          </p:nvPr>
        </p:nvSpPr>
        <p:spPr>
          <a:xfrm>
            <a:off x="1088571" y="1497724"/>
            <a:ext cx="10097063" cy="4587765"/>
          </a:xfrm>
        </p:spPr>
        <p:txBody>
          <a:bodyPr rtlCol="0">
            <a:normAutofit/>
          </a:bodyPr>
          <a:lstStyle/>
          <a:p>
            <a:pPr algn="just"/>
            <a:r>
              <a:rPr lang="tr-TR" b="0" dirty="0"/>
              <a:t>Vergi kanunlarına göre vergi kesintisi yapmak zorunda olanlar ile 5510 sayılı Kanuna göre sigortalıların prime esas kazanç ve hizmet bilgilerini bildirmekle yükümlü olanlar/işverenlerden </a:t>
            </a:r>
            <a:r>
              <a:rPr lang="tr-TR" b="0" dirty="0">
                <a:solidFill>
                  <a:srgbClr val="FF0000"/>
                </a:solidFill>
              </a:rPr>
              <a:t>0003 Gelir Stopaj mükellefiyeti </a:t>
            </a:r>
            <a:r>
              <a:rPr lang="tr-TR" b="0" dirty="0"/>
              <a:t>bulunmayanlar mükellefiyet tesis ettirmek zorundadır. </a:t>
            </a:r>
          </a:p>
          <a:p>
            <a:pPr algn="just"/>
            <a:endParaRPr lang="tr-TR" dirty="0"/>
          </a:p>
          <a:p>
            <a:pPr algn="just"/>
            <a:r>
              <a:rPr lang="tr-TR" dirty="0"/>
              <a:t>“</a:t>
            </a:r>
            <a:r>
              <a:rPr lang="tr-TR" dirty="0">
                <a:solidFill>
                  <a:schemeClr val="accent6">
                    <a:lumMod val="50000"/>
                  </a:schemeClr>
                </a:solidFill>
              </a:rPr>
              <a:t>0003 Gelir Vergisi Stopajı</a:t>
            </a:r>
            <a:r>
              <a:rPr lang="tr-TR" dirty="0"/>
              <a:t>” </a:t>
            </a:r>
            <a:r>
              <a:rPr lang="tr-TR" b="0" dirty="0"/>
              <a:t>mükellefiyeti, bağlı olunan vergi dairesine bizzat başvurularak talep edilebileceği gibi, https://ivd.gib.gov.tr adresinden de yapılabilir. </a:t>
            </a:r>
          </a:p>
          <a:p>
            <a:pPr algn="just"/>
            <a:endParaRPr lang="tr-TR" dirty="0"/>
          </a:p>
          <a:p>
            <a:pPr algn="just"/>
            <a:r>
              <a:rPr lang="tr-TR" b="0" dirty="0"/>
              <a:t>Üniversite olarak </a:t>
            </a:r>
            <a:r>
              <a:rPr lang="tr-TR" b="0" dirty="0">
                <a:solidFill>
                  <a:srgbClr val="FFFF00"/>
                </a:solidFill>
              </a:rPr>
              <a:t>‘</a:t>
            </a:r>
            <a:r>
              <a:rPr lang="tr-TR" b="0" dirty="0">
                <a:solidFill>
                  <a:srgbClr val="FF0000"/>
                </a:solidFill>
              </a:rPr>
              <a:t>Talep Dilekçesi</a:t>
            </a:r>
            <a:r>
              <a:rPr lang="tr-TR" b="0" dirty="0">
                <a:solidFill>
                  <a:srgbClr val="FFFF00"/>
                </a:solidFill>
              </a:rPr>
              <a:t>’ </a:t>
            </a:r>
            <a:r>
              <a:rPr lang="tr-TR" b="0" dirty="0"/>
              <a:t>, </a:t>
            </a:r>
            <a:r>
              <a:rPr lang="tr-TR" b="0" dirty="0">
                <a:solidFill>
                  <a:srgbClr val="FFFF00"/>
                </a:solidFill>
              </a:rPr>
              <a:t>‘</a:t>
            </a:r>
            <a:r>
              <a:rPr lang="tr-TR" b="0" dirty="0">
                <a:solidFill>
                  <a:srgbClr val="FF0000"/>
                </a:solidFill>
              </a:rPr>
              <a:t>Elektronik Beyanname Gönderme Talep Formu ve Taahhütnamesi’</a:t>
            </a:r>
            <a:r>
              <a:rPr lang="tr-TR" b="0" dirty="0">
                <a:solidFill>
                  <a:srgbClr val="FFFF00"/>
                </a:solidFill>
              </a:rPr>
              <a:t> </a:t>
            </a:r>
            <a:r>
              <a:rPr lang="tr-TR" b="0" dirty="0"/>
              <a:t>ve </a:t>
            </a:r>
            <a:r>
              <a:rPr lang="tr-TR" b="0" dirty="0">
                <a:solidFill>
                  <a:srgbClr val="FFFF00"/>
                </a:solidFill>
              </a:rPr>
              <a:t>‘</a:t>
            </a:r>
            <a:r>
              <a:rPr lang="tr-TR" b="0" dirty="0">
                <a:solidFill>
                  <a:srgbClr val="FF0000"/>
                </a:solidFill>
              </a:rPr>
              <a:t>Sigorta Sicil Numarası</a:t>
            </a:r>
            <a:r>
              <a:rPr lang="tr-TR" b="0" dirty="0">
                <a:solidFill>
                  <a:srgbClr val="FFFF00"/>
                </a:solidFill>
              </a:rPr>
              <a:t>’ </a:t>
            </a:r>
            <a:r>
              <a:rPr lang="tr-TR" b="0" dirty="0"/>
              <a:t>ile birlikte bağlı </a:t>
            </a:r>
            <a:r>
              <a:rPr lang="tr-TR" b="0" dirty="0" smtClean="0"/>
              <a:t>olduğunuz </a:t>
            </a:r>
            <a:r>
              <a:rPr lang="tr-TR" b="0" dirty="0"/>
              <a:t>Vergi Dairesi Müdürlüğüne başvuruda bulunmamız gerekmektedir. </a:t>
            </a:r>
            <a:endParaRPr lang="tr-TR" b="0" dirty="0" smtClean="0"/>
          </a:p>
          <a:p>
            <a:pPr algn="just"/>
            <a:endParaRPr lang="tr-TR" b="0"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297836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8686" y="2806262"/>
            <a:ext cx="11683999" cy="2607567"/>
          </a:xfrm>
        </p:spPr>
        <p:txBody>
          <a:bodyPr rtlCol="0">
            <a:normAutofit/>
          </a:bodyPr>
          <a:lstStyle/>
          <a:p>
            <a:pPr algn="ctr" rtl="0"/>
            <a:r>
              <a:rPr lang="tr-TR" b="1" dirty="0" smtClean="0"/>
              <a:t>Muhtasar ve </a:t>
            </a:r>
            <a:r>
              <a:rPr lang="tr-TR" b="1" dirty="0" err="1" smtClean="0"/>
              <a:t>prİm</a:t>
            </a:r>
            <a:r>
              <a:rPr lang="tr-TR" b="1" dirty="0" smtClean="0"/>
              <a:t> </a:t>
            </a:r>
            <a:r>
              <a:rPr lang="tr-TR" b="1" dirty="0" err="1" smtClean="0"/>
              <a:t>hİzmet</a:t>
            </a:r>
            <a:r>
              <a:rPr lang="tr-TR" b="1" dirty="0" smtClean="0"/>
              <a:t> </a:t>
            </a:r>
            <a:r>
              <a:rPr lang="tr-TR" b="1" dirty="0" err="1" smtClean="0"/>
              <a:t>beyannamesİ</a:t>
            </a:r>
            <a:r>
              <a:rPr lang="tr-TR" b="1" dirty="0" smtClean="0"/>
              <a:t> </a:t>
            </a:r>
            <a:r>
              <a:rPr lang="tr-TR" b="1" dirty="0" smtClean="0"/>
              <a:t>düzenlenmeden önce </a:t>
            </a:r>
            <a:r>
              <a:rPr lang="tr-TR" b="1" dirty="0" err="1" smtClean="0"/>
              <a:t>yapIlmasI</a:t>
            </a:r>
            <a:r>
              <a:rPr lang="tr-TR" b="1" dirty="0" smtClean="0"/>
              <a:t> </a:t>
            </a:r>
            <a:r>
              <a:rPr lang="tr-TR" b="1" dirty="0" smtClean="0"/>
              <a:t>gerekenler</a:t>
            </a:r>
            <a:endParaRPr lang="tr-TR" b="1" dirty="0"/>
          </a:p>
        </p:txBody>
      </p:sp>
    </p:spTree>
    <p:extLst>
      <p:ext uri="{BB962C8B-B14F-4D97-AF65-F5344CB8AC3E}">
        <p14:creationId xmlns:p14="http://schemas.microsoft.com/office/powerpoint/2010/main" val="163800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b="1" dirty="0" smtClean="0"/>
              <a:t>Hazırlık İşlemleri</a:t>
            </a:r>
            <a:endParaRPr lang="tr" b="1" dirty="0"/>
          </a:p>
        </p:txBody>
      </p:sp>
      <p:sp>
        <p:nvSpPr>
          <p:cNvPr id="14" name="İçerik Yer Tutucusu 13"/>
          <p:cNvSpPr>
            <a:spLocks noGrp="1"/>
          </p:cNvSpPr>
          <p:nvPr>
            <p:ph idx="1"/>
          </p:nvPr>
        </p:nvSpPr>
        <p:spPr>
          <a:xfrm>
            <a:off x="404949" y="1583871"/>
            <a:ext cx="6831874" cy="3915592"/>
          </a:xfrm>
        </p:spPr>
        <p:txBody>
          <a:bodyPr rtlCol="0">
            <a:noAutofit/>
          </a:bodyPr>
          <a:lstStyle/>
          <a:p>
            <a:pPr algn="just"/>
            <a:r>
              <a:rPr lang="tr-TR" sz="2800" dirty="0" smtClean="0"/>
              <a:t>Beyanname Düzenleme Programının İndirilmesi</a:t>
            </a:r>
            <a:endParaRPr lang="tr-TR" sz="2800" dirty="0"/>
          </a:p>
          <a:p>
            <a:pPr algn="just"/>
            <a:r>
              <a:rPr lang="tr-TR" sz="2800" dirty="0"/>
              <a:t>Muhtasar ve Prim Hizmet </a:t>
            </a:r>
            <a:r>
              <a:rPr lang="tr-TR" sz="2800" dirty="0" smtClean="0"/>
              <a:t>Beyannamesi Sisteminin Aktif Hale Getirilmesi</a:t>
            </a:r>
          </a:p>
          <a:p>
            <a:pPr algn="just"/>
            <a:r>
              <a:rPr lang="tr-TR" sz="2800" dirty="0" smtClean="0"/>
              <a:t>Muhtasar ve Prim Hizmet Beyannamesi Verilmeyeceğine Dair Dilekçe Verilmesi</a:t>
            </a:r>
            <a:endParaRPr lang="tr-TR" sz="2800" dirty="0"/>
          </a:p>
          <a:p>
            <a:pPr algn="just"/>
            <a:r>
              <a:rPr lang="tr-TR" sz="2800" dirty="0" smtClean="0"/>
              <a:t>Öğrenci SGK Bilgilerinin Hazırlanması</a:t>
            </a:r>
            <a:endParaRPr lang="tr-TR" sz="2800"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906" y="1850572"/>
            <a:ext cx="4145605" cy="3164114"/>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400800"/>
            <a:ext cx="12191999" cy="457200"/>
          </a:xfrm>
          <a:prstGeom prst="rect">
            <a:avLst/>
          </a:prstGeom>
        </p:spPr>
      </p:pic>
      <p:sp>
        <p:nvSpPr>
          <p:cNvPr id="3" name="Metin kutusu 2"/>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37488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Düzenleme Programının Bilgisayara İndirilmesi</a:t>
            </a:r>
            <a:endParaRPr lang="tr-TR" b="1" dirty="0"/>
          </a:p>
        </p:txBody>
      </p:sp>
      <p:sp>
        <p:nvSpPr>
          <p:cNvPr id="3" name="Metin Yer Tutucusu 2"/>
          <p:cNvSpPr>
            <a:spLocks noGrp="1"/>
          </p:cNvSpPr>
          <p:nvPr>
            <p:ph type="body" idx="1"/>
          </p:nvPr>
        </p:nvSpPr>
        <p:spPr>
          <a:xfrm>
            <a:off x="1088571" y="1410789"/>
            <a:ext cx="10197738" cy="1575523"/>
          </a:xfrm>
        </p:spPr>
        <p:txBody>
          <a:bodyPr rtlCol="0">
            <a:normAutofit/>
          </a:bodyPr>
          <a:lstStyle/>
          <a:p>
            <a:pPr algn="just"/>
            <a:endParaRPr lang="tr-TR" b="0" dirty="0" smtClean="0"/>
          </a:p>
          <a:p>
            <a:pPr algn="just"/>
            <a:r>
              <a:rPr lang="tr-TR" b="0" dirty="0" smtClean="0"/>
              <a:t>Beyanname Düzenleme </a:t>
            </a:r>
            <a:r>
              <a:rPr lang="tr-TR" b="0" dirty="0" smtClean="0"/>
              <a:t>Programına </a:t>
            </a:r>
            <a:r>
              <a:rPr lang="tr-TR" b="0" dirty="0" smtClean="0">
                <a:hlinkClick r:id="rId3"/>
              </a:rPr>
              <a:t>https://dijital.gib.gov.tr</a:t>
            </a:r>
            <a:r>
              <a:rPr lang="tr-TR" b="0" dirty="0" smtClean="0"/>
              <a:t> web sayfasında yer alan </a:t>
            </a:r>
            <a:r>
              <a:rPr lang="tr-TR" b="0" dirty="0" smtClean="0">
                <a:solidFill>
                  <a:srgbClr val="FF0000"/>
                </a:solidFill>
              </a:rPr>
              <a:t>«Gerekli Programlar» </a:t>
            </a:r>
            <a:r>
              <a:rPr lang="tr-TR" b="0" dirty="0" smtClean="0"/>
              <a:t>sayfasından veya arama fonksiyonlarını kullanarak rahatlıkla erişim sağlayabiliriz.</a:t>
            </a:r>
          </a:p>
          <a:p>
            <a:pPr algn="just"/>
            <a:endParaRPr lang="tr-TR" b="0" dirty="0"/>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114" y="2986312"/>
            <a:ext cx="10819770" cy="2979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20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Düzenleme Programının Bilgisayara İndirilmesi</a:t>
            </a:r>
            <a:endParaRPr lang="tr-TR" b="1" dirty="0"/>
          </a:p>
        </p:txBody>
      </p:sp>
      <p:sp>
        <p:nvSpPr>
          <p:cNvPr id="3" name="Metin Yer Tutucusu 2"/>
          <p:cNvSpPr>
            <a:spLocks noGrp="1"/>
          </p:cNvSpPr>
          <p:nvPr>
            <p:ph type="body" idx="1"/>
          </p:nvPr>
        </p:nvSpPr>
        <p:spPr>
          <a:xfrm>
            <a:off x="246743" y="1397004"/>
            <a:ext cx="10929256" cy="1128485"/>
          </a:xfrm>
        </p:spPr>
        <p:txBody>
          <a:bodyPr rtlCol="0">
            <a:normAutofit/>
          </a:bodyPr>
          <a:lstStyle/>
          <a:p>
            <a:pPr algn="just"/>
            <a:r>
              <a:rPr lang="tr-TR" b="0" dirty="0"/>
              <a:t>Bu programa </a:t>
            </a:r>
            <a:r>
              <a:rPr lang="tr-TR" b="0" dirty="0" smtClean="0"/>
              <a:t>yine </a:t>
            </a:r>
            <a:r>
              <a:rPr lang="tr-TR" dirty="0" smtClean="0">
                <a:solidFill>
                  <a:srgbClr val="00B0F0"/>
                </a:solidFill>
                <a:hlinkClick r:id="rId3"/>
              </a:rPr>
              <a:t>https://dijital.gib.gov.tr/gerekliProgramlar</a:t>
            </a:r>
            <a:r>
              <a:rPr lang="tr-TR" dirty="0" smtClean="0">
                <a:solidFill>
                  <a:srgbClr val="00B0F0"/>
                </a:solidFill>
              </a:rPr>
              <a:t> </a:t>
            </a:r>
            <a:r>
              <a:rPr lang="tr-TR" b="0" dirty="0" smtClean="0"/>
              <a:t>adresinden de ulaşıp bilgisayarımıza indirebiliriz.</a:t>
            </a:r>
            <a:endParaRPr lang="tr-TR" b="0" dirty="0"/>
          </a:p>
          <a:p>
            <a:endParaRPr lang="tr-TR" b="0" dirty="0"/>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600" y="2341678"/>
            <a:ext cx="8244114" cy="391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6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Düzenleme Programının Bilgisayara İndirilmesi</a:t>
            </a:r>
            <a:endParaRPr lang="tr-TR" b="1" dirty="0"/>
          </a:p>
        </p:txBody>
      </p:sp>
      <p:sp>
        <p:nvSpPr>
          <p:cNvPr id="3" name="Metin Yer Tutucusu 2"/>
          <p:cNvSpPr>
            <a:spLocks noGrp="1"/>
          </p:cNvSpPr>
          <p:nvPr>
            <p:ph type="body" idx="1"/>
          </p:nvPr>
        </p:nvSpPr>
        <p:spPr>
          <a:xfrm>
            <a:off x="246743" y="1556658"/>
            <a:ext cx="10929256" cy="1128485"/>
          </a:xfrm>
        </p:spPr>
        <p:txBody>
          <a:bodyPr rtlCol="0">
            <a:normAutofit/>
          </a:bodyPr>
          <a:lstStyle/>
          <a:p>
            <a:pPr algn="just"/>
            <a:r>
              <a:rPr lang="tr-TR" b="0" dirty="0"/>
              <a:t>Açılan ekrandan </a:t>
            </a:r>
            <a:r>
              <a:rPr lang="tr-TR" dirty="0">
                <a:solidFill>
                  <a:srgbClr val="FF0000"/>
                </a:solidFill>
              </a:rPr>
              <a:t>«</a:t>
            </a:r>
            <a:r>
              <a:rPr lang="tr-TR" dirty="0" err="1">
                <a:solidFill>
                  <a:srgbClr val="FF0000"/>
                </a:solidFill>
              </a:rPr>
              <a:t>Unzip</a:t>
            </a:r>
            <a:r>
              <a:rPr lang="tr-TR" dirty="0">
                <a:solidFill>
                  <a:srgbClr val="FF0000"/>
                </a:solidFill>
              </a:rPr>
              <a:t>» </a:t>
            </a:r>
            <a:r>
              <a:rPr lang="tr-TR" b="0" dirty="0"/>
              <a:t>butonuna basarak programı çalıştırıyoruz. İşlem bittiğinde ekrana gelen yüklemenin başarılı olduğunda dair uyarıda yer alan </a:t>
            </a:r>
            <a:r>
              <a:rPr lang="tr-TR" dirty="0">
                <a:solidFill>
                  <a:srgbClr val="FF0000"/>
                </a:solidFill>
              </a:rPr>
              <a:t>«Tamam» </a:t>
            </a:r>
            <a:r>
              <a:rPr lang="tr-TR" b="0" dirty="0"/>
              <a:t>butonuna basarak yüklemeyi bitiriyoruz</a:t>
            </a:r>
            <a:r>
              <a:rPr lang="tr-TR" b="0" dirty="0" smtClean="0"/>
              <a:t>.</a:t>
            </a:r>
            <a:endParaRPr lang="tr-TR" b="0"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502" y="3535817"/>
            <a:ext cx="4224680" cy="262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161" y="3426960"/>
            <a:ext cx="4268152" cy="262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91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Düzenleme Programının Bilgisayara İndirilmesi</a:t>
            </a:r>
            <a:endParaRPr lang="tr-TR" b="1" dirty="0"/>
          </a:p>
        </p:txBody>
      </p:sp>
      <p:sp>
        <p:nvSpPr>
          <p:cNvPr id="3" name="Metin Yer Tutucusu 2"/>
          <p:cNvSpPr>
            <a:spLocks noGrp="1"/>
          </p:cNvSpPr>
          <p:nvPr>
            <p:ph type="body" idx="1"/>
          </p:nvPr>
        </p:nvSpPr>
        <p:spPr>
          <a:xfrm>
            <a:off x="232229" y="1603375"/>
            <a:ext cx="5863770" cy="4637768"/>
          </a:xfrm>
        </p:spPr>
        <p:txBody>
          <a:bodyPr rtlCol="0">
            <a:normAutofit/>
          </a:bodyPr>
          <a:lstStyle/>
          <a:p>
            <a:pPr algn="just"/>
            <a:r>
              <a:rPr lang="tr-TR" b="0" dirty="0"/>
              <a:t>Beyanname Düzenleme Programı bilgisayarımızda C diskinin altında yer alan </a:t>
            </a:r>
            <a:r>
              <a:rPr lang="tr-TR" dirty="0">
                <a:solidFill>
                  <a:srgbClr val="FF0000"/>
                </a:solidFill>
              </a:rPr>
              <a:t>«</a:t>
            </a:r>
            <a:r>
              <a:rPr lang="tr-TR" dirty="0" err="1">
                <a:solidFill>
                  <a:srgbClr val="FF0000"/>
                </a:solidFill>
              </a:rPr>
              <a:t>ebyn</a:t>
            </a:r>
            <a:r>
              <a:rPr lang="tr-TR" dirty="0">
                <a:solidFill>
                  <a:srgbClr val="FF0000"/>
                </a:solidFill>
              </a:rPr>
              <a:t>» </a:t>
            </a:r>
            <a:r>
              <a:rPr lang="tr-TR" b="0" dirty="0"/>
              <a:t>isimli klasörün içerisindedir.</a:t>
            </a:r>
          </a:p>
          <a:p>
            <a:pPr algn="just"/>
            <a:endParaRPr lang="tr-TR" b="0" dirty="0"/>
          </a:p>
          <a:p>
            <a:pPr algn="just"/>
            <a:r>
              <a:rPr lang="tr-TR" b="0" dirty="0"/>
              <a:t>Paketler klasörünün içerisinde oluşturduğumuz paketler saklanmaktadır.</a:t>
            </a:r>
          </a:p>
          <a:p>
            <a:pPr algn="just"/>
            <a:endParaRPr lang="tr-TR" b="0" dirty="0"/>
          </a:p>
          <a:p>
            <a:pPr algn="just"/>
            <a:r>
              <a:rPr lang="tr-TR" b="0" u="sng" dirty="0" err="1">
                <a:solidFill>
                  <a:srgbClr val="FF0000"/>
                </a:solidFill>
              </a:rPr>
              <a:t>bdp</a:t>
            </a:r>
            <a:r>
              <a:rPr lang="tr-TR" b="0" u="sng" dirty="0">
                <a:solidFill>
                  <a:srgbClr val="FF0000"/>
                </a:solidFill>
              </a:rPr>
              <a:t> (Windows Toplu İş Dosyası)</a:t>
            </a:r>
            <a:r>
              <a:rPr lang="tr-TR" b="0" dirty="0">
                <a:solidFill>
                  <a:srgbClr val="FF0000"/>
                </a:solidFill>
              </a:rPr>
              <a:t>, </a:t>
            </a:r>
            <a:r>
              <a:rPr lang="tr-TR" b="0" dirty="0"/>
              <a:t>beyanname oluşturacağımız programı açmak için kullanılmaktadır. </a:t>
            </a:r>
            <a:endParaRPr lang="tr-TR" b="0" dirty="0" smtClean="0"/>
          </a:p>
          <a:p>
            <a:pPr algn="just"/>
            <a:endParaRPr lang="tr-TR" b="0" dirty="0"/>
          </a:p>
          <a:p>
            <a:pPr algn="just"/>
            <a:endParaRPr lang="tr-TR" b="0" dirty="0" smtClean="0"/>
          </a:p>
          <a:p>
            <a:pPr algn="just"/>
            <a:endParaRPr lang="tr-TR" b="0" dirty="0" smtClean="0"/>
          </a:p>
          <a:p>
            <a:pPr algn="just"/>
            <a:endParaRPr lang="tr-TR" b="0"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798" y="1412367"/>
            <a:ext cx="5559879" cy="470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3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Düzenleme İşlemleri İçin e-beyanname Sisteminin Aktif Edilmesi</a:t>
            </a:r>
            <a:endParaRPr lang="tr-TR" b="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4899" y="1600200"/>
            <a:ext cx="9962493" cy="827690"/>
          </a:xfrm>
        </p:spPr>
        <p:txBody>
          <a:bodyPr>
            <a:normAutofit/>
          </a:bodyPr>
          <a:lstStyle/>
          <a:p>
            <a:r>
              <a:rPr lang="tr-TR" dirty="0"/>
              <a:t>Gelir İdaresi Başkanlığının </a:t>
            </a:r>
            <a:r>
              <a:rPr lang="tr-TR" dirty="0">
                <a:hlinkClick r:id="rId4"/>
              </a:rPr>
              <a:t>https://dijital.gib.gov.tr</a:t>
            </a:r>
            <a:r>
              <a:rPr lang="tr-TR" dirty="0"/>
              <a:t> adresinden açılan sayfasında </a:t>
            </a:r>
            <a:r>
              <a:rPr lang="tr-TR" dirty="0" smtClean="0">
                <a:solidFill>
                  <a:srgbClr val="FF0000"/>
                </a:solidFill>
              </a:rPr>
              <a:t>«e-Beyanname» </a:t>
            </a:r>
            <a:r>
              <a:rPr lang="tr-TR" dirty="0"/>
              <a:t>bağlantısına tıklanır</a:t>
            </a:r>
            <a:r>
              <a:rPr lang="tr-TR" dirty="0" smtClean="0"/>
              <a:t>.</a:t>
            </a:r>
            <a:endParaRPr lang="tr-TR"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375" y="2655765"/>
            <a:ext cx="9265855" cy="339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95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Yer Tutucusu 3"/>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576456" y="2092533"/>
            <a:ext cx="4441373" cy="3118092"/>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4" y="2336804"/>
            <a:ext cx="7042846" cy="285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Düzenleme İşlemleri İçin e-beyanname Sisteminin Aktif Edilmesi</a:t>
            </a:r>
            <a:endParaRPr lang="tr-TR" b="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4900" y="1600200"/>
            <a:ext cx="5224956" cy="4280338"/>
          </a:xfrm>
        </p:spPr>
        <p:txBody>
          <a:bodyPr>
            <a:normAutofit/>
          </a:bodyPr>
          <a:lstStyle/>
          <a:p>
            <a:pPr algn="just"/>
            <a:r>
              <a:rPr lang="tr-TR" dirty="0"/>
              <a:t>Açılan portal sayfasına vergi dairesi tarafından verilen kullanıcı adı ve şifre bilgilerini girerek sisteme giriş yapıyoruz. </a:t>
            </a:r>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482" y="1382592"/>
            <a:ext cx="3946259" cy="494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69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Düzenleme İşlemleri İçin e-beyanname Sisteminin Aktif Edilmesi</a:t>
            </a:r>
            <a:endParaRPr lang="tr-TR" b="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4899" y="1600200"/>
            <a:ext cx="9978259" cy="1056290"/>
          </a:xfrm>
        </p:spPr>
        <p:txBody>
          <a:bodyPr>
            <a:normAutofit/>
          </a:bodyPr>
          <a:lstStyle/>
          <a:p>
            <a:pPr algn="just"/>
            <a:r>
              <a:rPr lang="tr-TR" dirty="0" smtClean="0"/>
              <a:t>Ana sayfada yer alan </a:t>
            </a:r>
            <a:r>
              <a:rPr lang="tr-TR" dirty="0" smtClean="0">
                <a:solidFill>
                  <a:srgbClr val="FF0000"/>
                </a:solidFill>
              </a:rPr>
              <a:t>«Dilekçelerim» </a:t>
            </a:r>
            <a:r>
              <a:rPr lang="tr-TR" dirty="0" smtClean="0"/>
              <a:t>sekmesinden </a:t>
            </a:r>
            <a:r>
              <a:rPr lang="tr-TR" dirty="0" smtClean="0">
                <a:solidFill>
                  <a:srgbClr val="FF0000"/>
                </a:solidFill>
              </a:rPr>
              <a:t>«Yeni Dilekçe Oluştur» </a:t>
            </a:r>
            <a:r>
              <a:rPr lang="tr-TR" dirty="0" smtClean="0"/>
              <a:t>seçeneği seçilir. </a:t>
            </a:r>
          </a:p>
          <a:p>
            <a:pPr algn="just"/>
            <a:endParaRPr lang="tr-T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03" y="2765802"/>
            <a:ext cx="11088635" cy="2909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38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Düzenleme İşlemleri İçin e-beyanname Sisteminin Aktif Edilmesi</a:t>
            </a:r>
            <a:endParaRPr lang="tr-TR" b="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6869" y="1400175"/>
            <a:ext cx="9978259" cy="1056290"/>
          </a:xfrm>
        </p:spPr>
        <p:txBody>
          <a:bodyPr>
            <a:normAutofit/>
          </a:bodyPr>
          <a:lstStyle/>
          <a:p>
            <a:pPr algn="just"/>
            <a:r>
              <a:rPr lang="tr-TR" dirty="0" smtClean="0"/>
              <a:t>Dilekçe türlerinden </a:t>
            </a:r>
            <a:r>
              <a:rPr lang="tr-TR" dirty="0" smtClean="0">
                <a:solidFill>
                  <a:srgbClr val="FF0000"/>
                </a:solidFill>
              </a:rPr>
              <a:t>«Genel Amaçlı Dilekçe» </a:t>
            </a:r>
            <a:r>
              <a:rPr lang="tr-TR" dirty="0" smtClean="0"/>
              <a:t>seçilir.</a:t>
            </a:r>
          </a:p>
          <a:p>
            <a:pPr algn="just"/>
            <a:endParaRPr lang="tr-TR" dirty="0" smtClean="0"/>
          </a:p>
          <a:p>
            <a:pPr algn="just"/>
            <a:endParaRPr lang="tr-T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560" y="1905001"/>
            <a:ext cx="8822878" cy="448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88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Düzenleme İşlemleri İçin e-beyanname Sisteminin Aktif Edilmesi</a:t>
            </a:r>
            <a:endParaRPr lang="tr-TR" b="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6869" y="1403131"/>
            <a:ext cx="9978259" cy="1056290"/>
          </a:xfrm>
        </p:spPr>
        <p:txBody>
          <a:bodyPr>
            <a:normAutofit/>
          </a:bodyPr>
          <a:lstStyle/>
          <a:p>
            <a:pPr algn="just"/>
            <a:r>
              <a:rPr lang="tr-TR" dirty="0" smtClean="0"/>
              <a:t>Gelen ekrandan vergi dairesi seçilip adres bilgisi kontrol edildikten sonra </a:t>
            </a:r>
            <a:r>
              <a:rPr lang="tr-TR" dirty="0" smtClean="0">
                <a:solidFill>
                  <a:srgbClr val="FF0000"/>
                </a:solidFill>
              </a:rPr>
              <a:t>«İleri» </a:t>
            </a:r>
            <a:r>
              <a:rPr lang="tr-TR" dirty="0" smtClean="0"/>
              <a:t>butonuna basılır.</a:t>
            </a:r>
          </a:p>
          <a:p>
            <a:pPr algn="just"/>
            <a:endParaRPr lang="tr-T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974" y="2147474"/>
            <a:ext cx="8782050" cy="4241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95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Düzenleme İşlemleri İçin e-beyanname Sisteminin Aktif Edilmesi</a:t>
            </a:r>
            <a:endParaRPr lang="tr-TR" b="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6870" y="1403131"/>
            <a:ext cx="9921110" cy="847850"/>
          </a:xfrm>
        </p:spPr>
        <p:txBody>
          <a:bodyPr>
            <a:normAutofit/>
          </a:bodyPr>
          <a:lstStyle/>
          <a:p>
            <a:pPr algn="just"/>
            <a:r>
              <a:rPr lang="tr-TR" dirty="0" smtClean="0"/>
              <a:t>Dilekçe Metni alanına gerekli açıklamaları yazılır ve </a:t>
            </a:r>
            <a:r>
              <a:rPr lang="tr-TR" dirty="0" smtClean="0">
                <a:solidFill>
                  <a:srgbClr val="FF0000"/>
                </a:solidFill>
              </a:rPr>
              <a:t>«İleri» </a:t>
            </a:r>
            <a:r>
              <a:rPr lang="tr-TR" dirty="0" smtClean="0"/>
              <a:t>butonuna basılır.</a:t>
            </a:r>
            <a:endParaRPr lang="tr-TR"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672" y="2219325"/>
            <a:ext cx="8906002" cy="417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19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Düzenleme İşlemleri İçin e-beyanname Sisteminin Aktif Edilmesi</a:t>
            </a:r>
            <a:endParaRPr lang="tr-TR" b="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6870" y="1403131"/>
            <a:ext cx="9759934" cy="512379"/>
          </a:xfrm>
        </p:spPr>
        <p:txBody>
          <a:bodyPr>
            <a:normAutofit/>
          </a:bodyPr>
          <a:lstStyle/>
          <a:p>
            <a:pPr algn="just"/>
            <a:r>
              <a:rPr lang="tr-TR" dirty="0" smtClean="0"/>
              <a:t>Dilekçe içeriği kontrol edilir ve </a:t>
            </a:r>
            <a:r>
              <a:rPr lang="tr-TR" dirty="0" smtClean="0">
                <a:solidFill>
                  <a:srgbClr val="FF0000"/>
                </a:solidFill>
              </a:rPr>
              <a:t>«Gönder» </a:t>
            </a:r>
            <a:r>
              <a:rPr lang="tr-TR" dirty="0" smtClean="0"/>
              <a:t>butonuna basılır.</a:t>
            </a:r>
            <a:endParaRPr lang="tr-TR"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1998092"/>
            <a:ext cx="9458324" cy="4391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67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Düzenleme İşlemleri İçin e-beyanname Sisteminin Aktif Edilmesi</a:t>
            </a:r>
            <a:endParaRPr lang="tr-TR" b="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6870" y="1403130"/>
            <a:ext cx="5530413" cy="2948153"/>
          </a:xfrm>
        </p:spPr>
        <p:txBody>
          <a:bodyPr>
            <a:normAutofit/>
          </a:bodyPr>
          <a:lstStyle/>
          <a:p>
            <a:pPr algn="just"/>
            <a:r>
              <a:rPr lang="tr-TR" dirty="0" smtClean="0"/>
              <a:t>Gelen Ekranda onay kodu gelecek telefon numarası doğru ise </a:t>
            </a:r>
            <a:r>
              <a:rPr lang="tr-TR" dirty="0" smtClean="0">
                <a:solidFill>
                  <a:srgbClr val="FF0000"/>
                </a:solidFill>
              </a:rPr>
              <a:t>«Onay Kodu İste» </a:t>
            </a:r>
            <a:r>
              <a:rPr lang="tr-TR" dirty="0" smtClean="0"/>
              <a:t>butonuna basılır.</a:t>
            </a:r>
          </a:p>
          <a:p>
            <a:pPr algn="just"/>
            <a:endParaRPr lang="tr-TR" dirty="0" smtClean="0"/>
          </a:p>
          <a:p>
            <a:pPr algn="just"/>
            <a:r>
              <a:rPr lang="tr-TR" dirty="0" smtClean="0"/>
              <a:t>Açılan ekrana </a:t>
            </a:r>
            <a:r>
              <a:rPr lang="tr-TR" dirty="0" err="1" smtClean="0"/>
              <a:t>sms</a:t>
            </a:r>
            <a:r>
              <a:rPr lang="tr-TR" dirty="0" smtClean="0"/>
              <a:t> ile gelen şifre girilerek dilekçe onaylanır.</a:t>
            </a:r>
          </a:p>
          <a:p>
            <a:pPr algn="just"/>
            <a:endParaRPr lang="tr-TR"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154" y="1378674"/>
            <a:ext cx="4387494" cy="502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90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Muhtasar Beyannamesi Verilmeyeceğine Dair Dilekçe Verilmesi İşlemleri</a:t>
            </a:r>
            <a:endParaRPr lang="tr-TR" b="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4899" y="1600200"/>
            <a:ext cx="9978259" cy="1056290"/>
          </a:xfrm>
        </p:spPr>
        <p:txBody>
          <a:bodyPr>
            <a:normAutofit/>
          </a:bodyPr>
          <a:lstStyle/>
          <a:p>
            <a:pPr algn="just"/>
            <a:r>
              <a:rPr lang="tr-TR" dirty="0" smtClean="0"/>
              <a:t>Ana sayfada yer alan </a:t>
            </a:r>
            <a:r>
              <a:rPr lang="tr-TR" dirty="0" smtClean="0">
                <a:solidFill>
                  <a:srgbClr val="FF0000"/>
                </a:solidFill>
              </a:rPr>
              <a:t>«Dilekçelerim» </a:t>
            </a:r>
            <a:r>
              <a:rPr lang="tr-TR" dirty="0" smtClean="0"/>
              <a:t>sekmesinden </a:t>
            </a:r>
            <a:r>
              <a:rPr lang="tr-TR" dirty="0" smtClean="0">
                <a:solidFill>
                  <a:srgbClr val="FF0000"/>
                </a:solidFill>
              </a:rPr>
              <a:t>«Dilekçe Türleri» </a:t>
            </a:r>
            <a:r>
              <a:rPr lang="tr-TR" dirty="0" smtClean="0"/>
              <a:t>seçeneği seçilir. </a:t>
            </a:r>
          </a:p>
          <a:p>
            <a:pPr algn="just"/>
            <a:endParaRPr lang="tr-T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944" y="2724089"/>
            <a:ext cx="10049861" cy="356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82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a:t>Muhtasar Beyannamesi Verilmeyeceğine Dair Dilekçe Verilmesi İşlemleri</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088571" y="1314450"/>
            <a:ext cx="10131879" cy="1056290"/>
          </a:xfrm>
        </p:spPr>
        <p:txBody>
          <a:bodyPr>
            <a:normAutofit/>
          </a:bodyPr>
          <a:lstStyle/>
          <a:p>
            <a:pPr algn="just"/>
            <a:r>
              <a:rPr lang="tr-TR" dirty="0" smtClean="0"/>
              <a:t>Dilekçe türlerinden </a:t>
            </a:r>
            <a:r>
              <a:rPr lang="tr-TR" dirty="0" smtClean="0">
                <a:solidFill>
                  <a:srgbClr val="FF0000"/>
                </a:solidFill>
              </a:rPr>
              <a:t>«Muhtasar Beyanname Verilmeyeceğine Dair Dilekçe» </a:t>
            </a:r>
            <a:r>
              <a:rPr lang="tr-TR" dirty="0" smtClean="0"/>
              <a:t>seçilir. </a:t>
            </a:r>
            <a:endParaRPr lang="tr-TR"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220" y="2482010"/>
            <a:ext cx="10836729" cy="379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30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a:t>Muhtasar Beyannamesi Verilmeyeceğine Dair Dilekçe Verilmesi İşlemleri</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4899" y="1600200"/>
            <a:ext cx="9978259" cy="1056290"/>
          </a:xfrm>
        </p:spPr>
        <p:txBody>
          <a:bodyPr>
            <a:normAutofit/>
          </a:bodyPr>
          <a:lstStyle/>
          <a:p>
            <a:pPr algn="just"/>
            <a:r>
              <a:rPr lang="tr-TR" dirty="0" smtClean="0"/>
              <a:t>Mükellef bilgilerinin başında yer alan kutucuk işaretlenir ve </a:t>
            </a:r>
            <a:r>
              <a:rPr lang="tr-TR" dirty="0" smtClean="0">
                <a:solidFill>
                  <a:srgbClr val="FF0000"/>
                </a:solidFill>
              </a:rPr>
              <a:t>«İleri» </a:t>
            </a:r>
            <a:r>
              <a:rPr lang="tr-TR" dirty="0" smtClean="0"/>
              <a:t>butonuna basılır. </a:t>
            </a:r>
          </a:p>
          <a:p>
            <a:pPr algn="just"/>
            <a:endParaRPr lang="tr-TR"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251" y="2539955"/>
            <a:ext cx="10679496" cy="384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 b="1" dirty="0" smtClean="0"/>
              <a:t>Sunum İçeriği</a:t>
            </a:r>
            <a:endParaRPr lang="tr" b="1" dirty="0"/>
          </a:p>
        </p:txBody>
      </p:sp>
      <p:sp>
        <p:nvSpPr>
          <p:cNvPr id="14" name="İçerik Yer Tutucusu 13"/>
          <p:cNvSpPr>
            <a:spLocks noGrp="1"/>
          </p:cNvSpPr>
          <p:nvPr>
            <p:ph idx="1"/>
          </p:nvPr>
        </p:nvSpPr>
        <p:spPr>
          <a:xfrm>
            <a:off x="1104899" y="1583871"/>
            <a:ext cx="5658757" cy="3496129"/>
          </a:xfrm>
        </p:spPr>
        <p:txBody>
          <a:bodyPr rtlCol="0"/>
          <a:lstStyle/>
          <a:p>
            <a:pPr algn="just"/>
            <a:r>
              <a:rPr lang="tr-TR" dirty="0"/>
              <a:t>Mevzuat</a:t>
            </a:r>
          </a:p>
          <a:p>
            <a:pPr algn="just"/>
            <a:r>
              <a:rPr lang="tr-TR" dirty="0"/>
              <a:t>Muhtasar ve Prim Hizmet Beyannamesi Tanıtımı</a:t>
            </a:r>
          </a:p>
          <a:p>
            <a:pPr algn="just"/>
            <a:r>
              <a:rPr lang="tr-TR" dirty="0"/>
              <a:t>Muhtasar ve Prim Hizmet Beyannamesi Hakkında Genel Bilgilendirme</a:t>
            </a:r>
          </a:p>
          <a:p>
            <a:pPr algn="just"/>
            <a:r>
              <a:rPr lang="tr-TR" dirty="0"/>
              <a:t>Muhtasar ve Prim Hizmet Beyannamesinin Düzenlenmesi</a:t>
            </a:r>
          </a:p>
          <a:p>
            <a:pPr algn="just"/>
            <a:r>
              <a:rPr lang="tr-TR" dirty="0"/>
              <a:t>Düzeltme Beyannamesi  </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706" y="1915886"/>
            <a:ext cx="4145605" cy="3164114"/>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400800"/>
            <a:ext cx="12191999" cy="457200"/>
          </a:xfrm>
          <a:prstGeom prst="rect">
            <a:avLst/>
          </a:prstGeom>
        </p:spPr>
      </p:pic>
      <p:sp>
        <p:nvSpPr>
          <p:cNvPr id="3" name="Metin kutusu 2"/>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a:t>Muhtasar Beyannamesi Verilmeyeceğine Dair Dilekçe Verilmesi İşlemleri</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4899" y="1600200"/>
            <a:ext cx="9978259" cy="1056290"/>
          </a:xfrm>
        </p:spPr>
        <p:txBody>
          <a:bodyPr>
            <a:normAutofit/>
          </a:bodyPr>
          <a:lstStyle/>
          <a:p>
            <a:pPr algn="just"/>
            <a:r>
              <a:rPr lang="tr-TR" dirty="0" smtClean="0"/>
              <a:t>Beyanname verilmeyecek döneme ait bilgiler seçilir ve </a:t>
            </a:r>
            <a:r>
              <a:rPr lang="tr-TR" dirty="0" smtClean="0">
                <a:solidFill>
                  <a:srgbClr val="FF0000"/>
                </a:solidFill>
              </a:rPr>
              <a:t>«İleri» </a:t>
            </a:r>
            <a:r>
              <a:rPr lang="tr-TR" dirty="0" smtClean="0"/>
              <a:t>butonuna basılır. </a:t>
            </a:r>
          </a:p>
          <a:p>
            <a:pPr algn="just"/>
            <a:endParaRPr lang="tr-TR"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733" y="3053912"/>
            <a:ext cx="93249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0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a:t>Muhtasar Beyannamesi Verilmeyeceğine Dair Dilekçe Verilmesi İşlemleri</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4899" y="1379476"/>
            <a:ext cx="9970377" cy="775122"/>
          </a:xfrm>
        </p:spPr>
        <p:txBody>
          <a:bodyPr>
            <a:normAutofit/>
          </a:bodyPr>
          <a:lstStyle/>
          <a:p>
            <a:pPr algn="just"/>
            <a:r>
              <a:rPr lang="tr-TR" dirty="0" smtClean="0"/>
              <a:t>Ekrana gelen özet bilgiler kontrol edilir ve </a:t>
            </a:r>
            <a:r>
              <a:rPr lang="tr-TR" dirty="0" smtClean="0">
                <a:solidFill>
                  <a:srgbClr val="FF0000"/>
                </a:solidFill>
              </a:rPr>
              <a:t>«Gönder» </a:t>
            </a:r>
            <a:r>
              <a:rPr lang="tr-TR" dirty="0" smtClean="0"/>
              <a:t>butonuna basılır.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143950"/>
            <a:ext cx="11096625" cy="4264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40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a:t>Muhtasar Beyannamesi Verilmeyeceğine Dair Dilekçe Verilmesi İşlemleri</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4899" y="1379475"/>
            <a:ext cx="5587563" cy="4327641"/>
          </a:xfrm>
        </p:spPr>
        <p:txBody>
          <a:bodyPr>
            <a:normAutofit/>
          </a:bodyPr>
          <a:lstStyle/>
          <a:p>
            <a:pPr algn="just"/>
            <a:r>
              <a:rPr lang="tr-TR" dirty="0"/>
              <a:t>Gelen Ekranda onay kodu gelecek telefon numarası doğru ise </a:t>
            </a:r>
            <a:r>
              <a:rPr lang="tr-TR" dirty="0">
                <a:solidFill>
                  <a:srgbClr val="FF0000"/>
                </a:solidFill>
              </a:rPr>
              <a:t>«Onay Kodu İste» </a:t>
            </a:r>
            <a:r>
              <a:rPr lang="tr-TR" dirty="0"/>
              <a:t>butonuna basılır.</a:t>
            </a:r>
          </a:p>
          <a:p>
            <a:pPr algn="just"/>
            <a:endParaRPr lang="tr-TR" dirty="0"/>
          </a:p>
          <a:p>
            <a:pPr algn="just"/>
            <a:r>
              <a:rPr lang="tr-TR" dirty="0"/>
              <a:t>Açılan ekrana </a:t>
            </a:r>
            <a:r>
              <a:rPr lang="tr-TR" dirty="0" err="1"/>
              <a:t>sms</a:t>
            </a:r>
            <a:r>
              <a:rPr lang="tr-TR" dirty="0"/>
              <a:t> ile gelen şifre girilerek dilekçe onaylanır</a:t>
            </a:r>
            <a:r>
              <a:rPr lang="tr-TR" dirty="0" smtClean="0"/>
              <a:t>.</a:t>
            </a:r>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154" y="1378674"/>
            <a:ext cx="4387494" cy="502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04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smtClean="0"/>
              <a:t>Onay İşleminde Kullanılan Telefon Numarasının Değişikliği</a:t>
            </a:r>
            <a:endParaRPr lang="tr-TR" b="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4900" y="1379476"/>
            <a:ext cx="9994024" cy="1072062"/>
          </a:xfrm>
        </p:spPr>
        <p:txBody>
          <a:bodyPr>
            <a:normAutofit fontScale="70000" lnSpcReduction="20000"/>
          </a:bodyPr>
          <a:lstStyle/>
          <a:p>
            <a:pPr algn="just"/>
            <a:endParaRPr lang="tr-TR" dirty="0" smtClean="0"/>
          </a:p>
          <a:p>
            <a:pPr algn="just"/>
            <a:endParaRPr lang="tr-TR" dirty="0"/>
          </a:p>
          <a:p>
            <a:pPr algn="just"/>
            <a:endParaRPr lang="tr-TR" dirty="0" smtClean="0"/>
          </a:p>
          <a:p>
            <a:pPr algn="just"/>
            <a:endParaRPr lang="tr-TR" dirty="0"/>
          </a:p>
          <a:p>
            <a:pPr algn="just"/>
            <a:r>
              <a:rPr lang="tr-TR" dirty="0" smtClean="0"/>
              <a:t>Ana ekranda birim isminin yazılı olduğu yere tıklanır.</a:t>
            </a:r>
          </a:p>
          <a:p>
            <a:pPr algn="just"/>
            <a:endParaRPr lang="tr-TR" dirty="0"/>
          </a:p>
          <a:p>
            <a:pPr algn="just"/>
            <a:endParaRPr lang="tr-TR"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518" y="2637439"/>
            <a:ext cx="10615597" cy="254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58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smtClean="0"/>
              <a:t>Onay İşleminde Kullanılan Telefon Numarasının Değişikliği</a:t>
            </a:r>
            <a:endParaRPr lang="tr-TR" b="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
        <p:nvSpPr>
          <p:cNvPr id="6" name="Metin Yer Tutucusu 5"/>
          <p:cNvSpPr>
            <a:spLocks noGrp="1"/>
          </p:cNvSpPr>
          <p:nvPr>
            <p:ph type="body" idx="1"/>
          </p:nvPr>
        </p:nvSpPr>
        <p:spPr>
          <a:xfrm>
            <a:off x="1104900" y="1379476"/>
            <a:ext cx="4342086" cy="3996566"/>
          </a:xfrm>
        </p:spPr>
        <p:txBody>
          <a:bodyPr>
            <a:normAutofit/>
          </a:bodyPr>
          <a:lstStyle/>
          <a:p>
            <a:pPr algn="just"/>
            <a:endParaRPr lang="tr-TR" dirty="0" smtClean="0"/>
          </a:p>
          <a:p>
            <a:pPr algn="just"/>
            <a:endParaRPr lang="tr-TR" dirty="0"/>
          </a:p>
          <a:p>
            <a:pPr algn="just"/>
            <a:endParaRPr lang="tr-TR" dirty="0" smtClean="0"/>
          </a:p>
          <a:p>
            <a:pPr algn="just"/>
            <a:endParaRPr lang="tr-TR" dirty="0"/>
          </a:p>
          <a:p>
            <a:pPr algn="just"/>
            <a:r>
              <a:rPr lang="tr-TR" dirty="0" smtClean="0">
                <a:solidFill>
                  <a:srgbClr val="FF0000"/>
                </a:solidFill>
              </a:rPr>
              <a:t>«Telefon Bilgisi Güncelle» </a:t>
            </a:r>
            <a:r>
              <a:rPr lang="tr-TR" dirty="0" smtClean="0"/>
              <a:t>sekmesinden yeni telefon numarasını yazıp </a:t>
            </a:r>
            <a:r>
              <a:rPr lang="tr-TR" dirty="0" smtClean="0">
                <a:solidFill>
                  <a:srgbClr val="FF0000"/>
                </a:solidFill>
              </a:rPr>
              <a:t>«Güncelle» </a:t>
            </a:r>
            <a:r>
              <a:rPr lang="tr-TR" dirty="0" smtClean="0"/>
              <a:t>butonuna basıyoruz.</a:t>
            </a:r>
          </a:p>
          <a:p>
            <a:pPr algn="just"/>
            <a:endParaRPr lang="tr-TR" dirty="0"/>
          </a:p>
          <a:p>
            <a:pPr algn="just"/>
            <a:endParaRPr lang="tr-TR" dirty="0" smtClean="0"/>
          </a:p>
          <a:p>
            <a:pPr algn="just"/>
            <a:endParaRPr lang="tr-TR" dirty="0"/>
          </a:p>
          <a:p>
            <a:pPr algn="just"/>
            <a:endParaRPr lang="tr-TR" dirty="0" smtClean="0"/>
          </a:p>
          <a:p>
            <a:pPr algn="just"/>
            <a:endParaRPr lang="tr-TR" dirty="0" smtClean="0"/>
          </a:p>
          <a:p>
            <a:pPr algn="just"/>
            <a:endParaRPr lang="tr-TR" dirty="0"/>
          </a:p>
          <a:p>
            <a:pPr algn="just"/>
            <a:endParaRPr lang="tr-TR"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092" y="1537137"/>
            <a:ext cx="6159221" cy="428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53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Öğrenci Sigortalı Bilgilerinin Hazırlanması</a:t>
            </a:r>
            <a:endParaRPr lang="tr-TR" b="1" dirty="0"/>
          </a:p>
        </p:txBody>
      </p:sp>
      <p:sp>
        <p:nvSpPr>
          <p:cNvPr id="3" name="Metin Yer Tutucusu 2"/>
          <p:cNvSpPr>
            <a:spLocks noGrp="1"/>
          </p:cNvSpPr>
          <p:nvPr>
            <p:ph type="body" idx="1"/>
          </p:nvPr>
        </p:nvSpPr>
        <p:spPr>
          <a:xfrm>
            <a:off x="232229" y="1385663"/>
            <a:ext cx="11524342" cy="1575253"/>
          </a:xfrm>
        </p:spPr>
        <p:txBody>
          <a:bodyPr rtlCol="0">
            <a:normAutofit/>
          </a:bodyPr>
          <a:lstStyle/>
          <a:p>
            <a:pPr algn="just"/>
            <a:r>
              <a:rPr lang="tr-TR" b="0" dirty="0"/>
              <a:t>Beyanname Düzenleme Programında Sigortalı Çalışan Bilgileri toplu yüklenecekse </a:t>
            </a:r>
            <a:r>
              <a:rPr lang="tr-TR" b="0" dirty="0" smtClean="0"/>
              <a:t>Microsoft Excel </a:t>
            </a:r>
            <a:r>
              <a:rPr lang="tr-TR" b="0" dirty="0"/>
              <a:t>ortamında istenen bilgiler hazırlanıp, Farklı Kaydet seçeneği ile kayıt türü </a:t>
            </a:r>
            <a:r>
              <a:rPr lang="tr-TR" dirty="0">
                <a:solidFill>
                  <a:srgbClr val="FF0000"/>
                </a:solidFill>
              </a:rPr>
              <a:t>«Metin (Sekmeyle Ayrılmış</a:t>
            </a:r>
            <a:r>
              <a:rPr lang="tr-TR" dirty="0" smtClean="0">
                <a:solidFill>
                  <a:srgbClr val="FF0000"/>
                </a:solidFill>
              </a:rPr>
              <a:t>)» </a:t>
            </a:r>
            <a:r>
              <a:rPr lang="tr-TR" b="0" dirty="0"/>
              <a:t>seçilerek kaydedilir. Bu işlem girmiş olduğumuz bilgileri tekrardan kontrol edebilme imkanı verecektir.</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571" y="2901656"/>
            <a:ext cx="9909854"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00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Öğrenci Sigortalı Bilgilerinin Hazırlanması</a:t>
            </a:r>
            <a:endParaRPr lang="tr-TR" b="1" dirty="0"/>
          </a:p>
        </p:txBody>
      </p:sp>
      <p:sp>
        <p:nvSpPr>
          <p:cNvPr id="3" name="Metin Yer Tutucusu 2"/>
          <p:cNvSpPr>
            <a:spLocks noGrp="1"/>
          </p:cNvSpPr>
          <p:nvPr>
            <p:ph type="body" idx="1"/>
          </p:nvPr>
        </p:nvSpPr>
        <p:spPr>
          <a:xfrm>
            <a:off x="232229" y="1385663"/>
            <a:ext cx="4252685" cy="4478108"/>
          </a:xfrm>
        </p:spPr>
        <p:txBody>
          <a:bodyPr rtlCol="0">
            <a:normAutofit/>
          </a:bodyPr>
          <a:lstStyle/>
          <a:p>
            <a:pPr algn="just"/>
            <a:r>
              <a:rPr lang="tr-TR" b="0" dirty="0"/>
              <a:t>Dosyayı kaydettiğimiz yerde yandaki görüntüde görüleceği üzere </a:t>
            </a:r>
            <a:r>
              <a:rPr lang="tr-TR" b="0" dirty="0" err="1"/>
              <a:t>txt</a:t>
            </a:r>
            <a:r>
              <a:rPr lang="tr-TR" b="0" dirty="0"/>
              <a:t>. formatında dosya oluşacaktır</a:t>
            </a:r>
            <a:r>
              <a:rPr lang="tr-TR" b="0" dirty="0" smtClean="0"/>
              <a:t>.</a:t>
            </a:r>
          </a:p>
          <a:p>
            <a:pPr algn="just"/>
            <a:endParaRPr lang="tr-TR" b="0" dirty="0"/>
          </a:p>
          <a:p>
            <a:pPr algn="just"/>
            <a:r>
              <a:rPr lang="tr-TR" b="0" dirty="0"/>
              <a:t>Bu format dışında yapılan yüklemeler sistem tarafından kabul edilmeyecektir</a:t>
            </a:r>
            <a:r>
              <a:rPr lang="tr-TR" b="0" dirty="0" smtClean="0"/>
              <a:t>.</a:t>
            </a:r>
          </a:p>
          <a:p>
            <a:pPr algn="just"/>
            <a:endParaRPr lang="tr-TR" b="0" dirty="0"/>
          </a:p>
          <a:p>
            <a:pPr algn="just"/>
            <a:endParaRPr lang="tr-TR" b="0" dirty="0" smtClean="0"/>
          </a:p>
          <a:p>
            <a:pPr algn="just"/>
            <a:endParaRPr lang="tr-TR" b="0" dirty="0"/>
          </a:p>
          <a:p>
            <a:pPr algn="just"/>
            <a:endParaRPr lang="tr-TR" b="0" dirty="0"/>
          </a:p>
          <a:p>
            <a:pPr algn="just"/>
            <a:endParaRPr lang="tr-TR" b="0"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236" y="1509486"/>
            <a:ext cx="2915878" cy="489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5616" y="1510777"/>
            <a:ext cx="3209698" cy="4895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0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943" y="2947308"/>
            <a:ext cx="11992457" cy="2480838"/>
          </a:xfrm>
        </p:spPr>
        <p:txBody>
          <a:bodyPr rtlCol="0">
            <a:normAutofit/>
          </a:bodyPr>
          <a:lstStyle/>
          <a:p>
            <a:pPr algn="ctr" rtl="0"/>
            <a:r>
              <a:rPr lang="tr-TR" b="1" dirty="0" smtClean="0"/>
              <a:t>MUHTASAR VE PRİM HİZMET BEYANNAMESİNİN DÜZENLENMESİ</a:t>
            </a:r>
            <a:endParaRPr lang="tr-TR" b="1" dirty="0"/>
          </a:p>
        </p:txBody>
      </p:sp>
    </p:spTree>
    <p:extLst>
      <p:ext uri="{BB962C8B-B14F-4D97-AF65-F5344CB8AC3E}">
        <p14:creationId xmlns:p14="http://schemas.microsoft.com/office/powerpoint/2010/main" val="396437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Düzenleme Aşamaları </a:t>
            </a:r>
            <a:endParaRPr lang="tr-TR" b="1"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graphicFrame>
        <p:nvGraphicFramePr>
          <p:cNvPr id="9" name="İçerik Yer Tutucusu 4"/>
          <p:cNvGraphicFramePr>
            <a:graphicFrameLocks noGrp="1"/>
          </p:cNvGraphicFramePr>
          <p:nvPr>
            <p:ph idx="1"/>
            <p:extLst>
              <p:ext uri="{D42A27DB-BD31-4B8C-83A1-F6EECF244321}">
                <p14:modId xmlns:p14="http://schemas.microsoft.com/office/powerpoint/2010/main" val="3569675450"/>
              </p:ext>
            </p:extLst>
          </p:nvPr>
        </p:nvGraphicFramePr>
        <p:xfrm>
          <a:off x="309108" y="1538513"/>
          <a:ext cx="11505521" cy="4528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585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a:t>
            </a:r>
            <a:endParaRPr lang="tr-TR" b="1" dirty="0"/>
          </a:p>
        </p:txBody>
      </p:sp>
      <p:sp>
        <p:nvSpPr>
          <p:cNvPr id="3" name="Metin Yer Tutucusu 2"/>
          <p:cNvSpPr>
            <a:spLocks noGrp="1"/>
          </p:cNvSpPr>
          <p:nvPr>
            <p:ph type="body" idx="1"/>
          </p:nvPr>
        </p:nvSpPr>
        <p:spPr>
          <a:xfrm>
            <a:off x="232230" y="1385663"/>
            <a:ext cx="5268684" cy="3694337"/>
          </a:xfrm>
        </p:spPr>
        <p:txBody>
          <a:bodyPr rtlCol="0">
            <a:normAutofit/>
          </a:bodyPr>
          <a:lstStyle/>
          <a:p>
            <a:pPr algn="just"/>
            <a:r>
              <a:rPr lang="tr-TR" b="0" dirty="0" smtClean="0"/>
              <a:t>Bilgisayarımızda </a:t>
            </a:r>
            <a:r>
              <a:rPr lang="tr-TR" dirty="0" smtClean="0">
                <a:solidFill>
                  <a:srgbClr val="FF0000"/>
                </a:solidFill>
              </a:rPr>
              <a:t>«C» </a:t>
            </a:r>
            <a:r>
              <a:rPr lang="tr-TR" b="0" dirty="0" smtClean="0"/>
              <a:t>diskinin içinde yer alan </a:t>
            </a:r>
            <a:r>
              <a:rPr lang="tr-TR" dirty="0" smtClean="0">
                <a:solidFill>
                  <a:srgbClr val="FF0000"/>
                </a:solidFill>
              </a:rPr>
              <a:t>«</a:t>
            </a:r>
            <a:r>
              <a:rPr lang="tr-TR" dirty="0" err="1" smtClean="0">
                <a:solidFill>
                  <a:srgbClr val="FF0000"/>
                </a:solidFill>
              </a:rPr>
              <a:t>ebyn</a:t>
            </a:r>
            <a:r>
              <a:rPr lang="tr-TR" dirty="0" smtClean="0">
                <a:solidFill>
                  <a:srgbClr val="FF0000"/>
                </a:solidFill>
              </a:rPr>
              <a:t>» </a:t>
            </a:r>
            <a:r>
              <a:rPr lang="tr-TR" b="0" dirty="0" smtClean="0"/>
              <a:t>klasöründeki </a:t>
            </a:r>
            <a:r>
              <a:rPr lang="tr-TR" dirty="0" smtClean="0">
                <a:solidFill>
                  <a:srgbClr val="FF0000"/>
                </a:solidFill>
              </a:rPr>
              <a:t>«</a:t>
            </a:r>
            <a:r>
              <a:rPr lang="tr-TR" dirty="0" err="1" smtClean="0">
                <a:solidFill>
                  <a:srgbClr val="FF0000"/>
                </a:solidFill>
              </a:rPr>
              <a:t>bdp</a:t>
            </a:r>
            <a:r>
              <a:rPr lang="tr-TR" dirty="0" smtClean="0">
                <a:solidFill>
                  <a:srgbClr val="FF0000"/>
                </a:solidFill>
              </a:rPr>
              <a:t>» </a:t>
            </a:r>
            <a:r>
              <a:rPr lang="tr-TR" b="0" dirty="0" smtClean="0"/>
              <a:t>dosyasına tıklayarak program çalıştırılır.</a:t>
            </a:r>
            <a:endParaRPr lang="tr-TR" b="0" dirty="0"/>
          </a:p>
          <a:p>
            <a:pPr algn="just"/>
            <a:endParaRPr lang="tr-TR" b="0" dirty="0" smtClean="0"/>
          </a:p>
          <a:p>
            <a:pPr algn="just"/>
            <a:endParaRPr lang="tr-TR" b="0" dirty="0"/>
          </a:p>
          <a:p>
            <a:pPr algn="just"/>
            <a:endParaRPr lang="tr-TR" b="0" dirty="0" smtClean="0"/>
          </a:p>
          <a:p>
            <a:pPr algn="just"/>
            <a:endParaRPr lang="tr-TR" b="0" dirty="0"/>
          </a:p>
          <a:p>
            <a:pPr algn="just"/>
            <a:endParaRPr lang="tr-TR" b="0" dirty="0"/>
          </a:p>
          <a:p>
            <a:pPr algn="just"/>
            <a:endParaRPr lang="tr-TR" b="0"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051" y="1466788"/>
            <a:ext cx="5725806" cy="484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82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79071" y="3145977"/>
            <a:ext cx="10071099" cy="1684150"/>
          </a:xfrm>
        </p:spPr>
        <p:txBody>
          <a:bodyPr rtlCol="0">
            <a:normAutofit/>
          </a:bodyPr>
          <a:lstStyle/>
          <a:p>
            <a:pPr rtl="0"/>
            <a:r>
              <a:rPr lang="tr-TR" sz="5400" b="1" dirty="0" smtClean="0"/>
              <a:t>MEVZUAT</a:t>
            </a:r>
            <a:endParaRPr lang="tr-TR" sz="5400" b="1" dirty="0"/>
          </a:p>
        </p:txBody>
      </p:sp>
      <p:pic>
        <p:nvPicPr>
          <p:cNvPr id="3"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7078" y="2690132"/>
            <a:ext cx="4659313"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KIRKKALE ÜNİVERSİTESİ</a:t>
            </a:r>
            <a:endParaRPr lang="tr-TR" sz="1600" b="1" dirty="0">
              <a:solidFill>
                <a:schemeClr val="bg1"/>
              </a:solidFill>
            </a:endParaRP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a:t>
            </a:r>
            <a:endParaRPr lang="tr-TR" b="1" dirty="0"/>
          </a:p>
        </p:txBody>
      </p:sp>
      <p:sp>
        <p:nvSpPr>
          <p:cNvPr id="6" name="İçerik Yer Tutucusu 2"/>
          <p:cNvSpPr txBox="1">
            <a:spLocks/>
          </p:cNvSpPr>
          <p:nvPr/>
        </p:nvSpPr>
        <p:spPr>
          <a:xfrm>
            <a:off x="1069520" y="1387322"/>
            <a:ext cx="10066566" cy="457807"/>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dirty="0" smtClean="0"/>
              <a:t>Beyanname Düzenleme Programının  (BDP) ana ekranı aşağıdaki gibidir.</a:t>
            </a:r>
            <a:endParaRPr lang="tr-TR" dirty="0">
              <a:solidFill>
                <a:srgbClr val="FF000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05" y="2305697"/>
            <a:ext cx="11523172" cy="350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05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a:t>
            </a:r>
            <a:endParaRPr lang="tr-TR" b="1" dirty="0"/>
          </a:p>
        </p:txBody>
      </p:sp>
      <p:sp>
        <p:nvSpPr>
          <p:cNvPr id="6" name="İçerik Yer Tutucusu 2"/>
          <p:cNvSpPr txBox="1">
            <a:spLocks/>
          </p:cNvSpPr>
          <p:nvPr/>
        </p:nvSpPr>
        <p:spPr>
          <a:xfrm>
            <a:off x="1069520" y="1387322"/>
            <a:ext cx="10066566" cy="638547"/>
          </a:xfrm>
          <a:prstGeom prst="rect">
            <a:avLst/>
          </a:prstGeom>
        </p:spPr>
        <p:txBody>
          <a:bodyPr vert="horz" lIns="0" tIns="45720" rIns="0" bIns="45720" rtlCol="0">
            <a:normAutofit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dirty="0" smtClean="0">
                <a:solidFill>
                  <a:srgbClr val="FF0000"/>
                </a:solidFill>
              </a:rPr>
              <a:t>«Dosya» </a:t>
            </a:r>
            <a:r>
              <a:rPr lang="tr-TR" dirty="0" smtClean="0"/>
              <a:t>açılır menüsünden </a:t>
            </a:r>
            <a:r>
              <a:rPr lang="tr-TR" dirty="0" smtClean="0">
                <a:solidFill>
                  <a:srgbClr val="FF0000"/>
                </a:solidFill>
              </a:rPr>
              <a:t>«Yeni» </a:t>
            </a:r>
            <a:r>
              <a:rPr lang="tr-TR" dirty="0" smtClean="0"/>
              <a:t>seçeneğini seçiyoruz. Açılan beyanname tipi seçme ekranından </a:t>
            </a:r>
            <a:r>
              <a:rPr lang="tr-TR" dirty="0" smtClean="0">
                <a:solidFill>
                  <a:srgbClr val="FF0000"/>
                </a:solidFill>
              </a:rPr>
              <a:t>«MUHSGK Muhtasar ve Prim Hizmet Beyannamesi – 1003A» </a:t>
            </a:r>
            <a:r>
              <a:rPr lang="tr-TR" dirty="0" smtClean="0"/>
              <a:t>seçilir. </a:t>
            </a:r>
            <a:endParaRPr lang="tr-TR" dirty="0">
              <a:solidFill>
                <a:srgbClr val="FF000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97" y="2380922"/>
            <a:ext cx="3304794" cy="37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1669" y="2256768"/>
            <a:ext cx="5572125"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56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a:t>
            </a:r>
            <a:endParaRPr lang="tr-TR" b="1" dirty="0"/>
          </a:p>
        </p:txBody>
      </p:sp>
      <p:sp>
        <p:nvSpPr>
          <p:cNvPr id="6" name="İçerik Yer Tutucusu 2"/>
          <p:cNvSpPr txBox="1">
            <a:spLocks/>
          </p:cNvSpPr>
          <p:nvPr/>
        </p:nvSpPr>
        <p:spPr>
          <a:xfrm>
            <a:off x="435429" y="1387322"/>
            <a:ext cx="5515427" cy="4781249"/>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dirty="0"/>
              <a:t>Beyanname düzenlenme </a:t>
            </a:r>
            <a:r>
              <a:rPr lang="tr-TR" dirty="0" smtClean="0"/>
              <a:t>işlemleri </a:t>
            </a:r>
            <a:r>
              <a:rPr lang="tr-TR" dirty="0"/>
              <a:t>7 ayrı bölümden oluşmaktadır.</a:t>
            </a:r>
          </a:p>
          <a:p>
            <a:pPr marL="457200" indent="-457200">
              <a:buAutoNum type="arabicPeriod"/>
            </a:pPr>
            <a:r>
              <a:rPr lang="tr-TR" dirty="0" smtClean="0"/>
              <a:t>Genel </a:t>
            </a:r>
            <a:r>
              <a:rPr lang="tr-TR" dirty="0"/>
              <a:t>Bilgiler</a:t>
            </a:r>
          </a:p>
          <a:p>
            <a:pPr marL="457200" indent="-457200">
              <a:buAutoNum type="arabicPeriod"/>
            </a:pPr>
            <a:r>
              <a:rPr lang="tr-TR" dirty="0"/>
              <a:t>Vergiye Tabi İşlemler </a:t>
            </a:r>
          </a:p>
          <a:p>
            <a:pPr marL="457200" indent="-457200">
              <a:buAutoNum type="arabicPeriod"/>
            </a:pPr>
            <a:r>
              <a:rPr lang="tr-TR" dirty="0"/>
              <a:t>Ödemeler</a:t>
            </a:r>
          </a:p>
          <a:p>
            <a:pPr marL="457200" indent="-457200">
              <a:buAutoNum type="arabicPeriod"/>
            </a:pPr>
            <a:r>
              <a:rPr lang="tr-TR" dirty="0"/>
              <a:t>Vergi Bildirimi</a:t>
            </a:r>
          </a:p>
          <a:p>
            <a:pPr marL="457200" indent="-457200">
              <a:buAutoNum type="arabicPeriod"/>
            </a:pPr>
            <a:r>
              <a:rPr lang="tr-TR" dirty="0"/>
              <a:t>SGK Bildirimleri</a:t>
            </a:r>
          </a:p>
          <a:p>
            <a:pPr marL="457200" indent="-457200">
              <a:buAutoNum type="arabicPeriod"/>
            </a:pPr>
            <a:r>
              <a:rPr lang="tr-TR" dirty="0"/>
              <a:t>Düzenleme Bilgileri</a:t>
            </a:r>
          </a:p>
          <a:p>
            <a:pPr marL="457200" indent="-457200">
              <a:buAutoNum type="arabicPeriod"/>
            </a:pPr>
            <a:r>
              <a:rPr lang="tr-TR" dirty="0"/>
              <a:t>Ekler (İşyeri Bilgileri) </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387322"/>
            <a:ext cx="539115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61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a:t>1</a:t>
            </a:r>
            <a:r>
              <a:rPr lang="tr-TR" b="1" dirty="0" smtClean="0"/>
              <a:t>– Genel Bilgiler</a:t>
            </a:r>
            <a:endParaRPr lang="tr-TR" b="1" dirty="0"/>
          </a:p>
        </p:txBody>
      </p:sp>
      <p:sp>
        <p:nvSpPr>
          <p:cNvPr id="6" name="İçerik Yer Tutucusu 2"/>
          <p:cNvSpPr txBox="1">
            <a:spLocks/>
          </p:cNvSpPr>
          <p:nvPr/>
        </p:nvSpPr>
        <p:spPr>
          <a:xfrm>
            <a:off x="435429" y="1503434"/>
            <a:ext cx="5515427" cy="4781249"/>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dirty="0" smtClean="0"/>
              <a:t>Genel Bilgiler </a:t>
            </a:r>
            <a:r>
              <a:rPr lang="tr-TR" dirty="0"/>
              <a:t>bölümü 4 ayrı kısımdan oluşmaktadır.</a:t>
            </a:r>
          </a:p>
          <a:p>
            <a:endParaRPr lang="tr-TR" dirty="0"/>
          </a:p>
          <a:p>
            <a:pPr marL="457200" indent="-457200">
              <a:buAutoNum type="arabicPeriod"/>
            </a:pPr>
            <a:r>
              <a:rPr lang="tr-TR" dirty="0"/>
              <a:t>İdari Bilgiler</a:t>
            </a:r>
          </a:p>
          <a:p>
            <a:pPr marL="457200" indent="-457200">
              <a:buAutoNum type="arabicPeriod"/>
            </a:pPr>
            <a:r>
              <a:rPr lang="tr-TR" dirty="0"/>
              <a:t>Şube No</a:t>
            </a:r>
          </a:p>
          <a:p>
            <a:pPr marL="457200" indent="-457200">
              <a:buAutoNum type="arabicPeriod"/>
            </a:pPr>
            <a:r>
              <a:rPr lang="tr-TR" dirty="0"/>
              <a:t>Vergi Sorumlusu</a:t>
            </a:r>
          </a:p>
          <a:p>
            <a:pPr marL="457200" indent="-457200">
              <a:buAutoNum type="arabicPeriod"/>
            </a:pPr>
            <a:r>
              <a:rPr lang="tr-TR" dirty="0"/>
              <a:t>Sonraki Aylar Beyanname Durumu</a:t>
            </a:r>
          </a:p>
          <a:p>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4" y="1439558"/>
            <a:ext cx="5338989" cy="4801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04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a:t>1</a:t>
            </a:r>
            <a:r>
              <a:rPr lang="tr-TR" b="1" dirty="0" smtClean="0"/>
              <a:t>– Genel Bilgiler  (İdari Bilgiler)</a:t>
            </a:r>
            <a:endParaRPr lang="tr-TR" b="1" dirty="0"/>
          </a:p>
        </p:txBody>
      </p:sp>
      <p:sp>
        <p:nvSpPr>
          <p:cNvPr id="6" name="İçerik Yer Tutucusu 2"/>
          <p:cNvSpPr txBox="1">
            <a:spLocks/>
          </p:cNvSpPr>
          <p:nvPr/>
        </p:nvSpPr>
        <p:spPr>
          <a:xfrm>
            <a:off x="435429" y="1409700"/>
            <a:ext cx="4898571" cy="487498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457200" indent="-457200" algn="just">
              <a:buAutoNum type="arabicPeriod"/>
            </a:pPr>
            <a:r>
              <a:rPr lang="tr-TR" dirty="0">
                <a:solidFill>
                  <a:srgbClr val="FF0000"/>
                </a:solidFill>
              </a:rPr>
              <a:t>Vergi Dairesi: </a:t>
            </a:r>
            <a:r>
              <a:rPr lang="tr-TR" dirty="0"/>
              <a:t>Bağlı olunan vergi dairesi seçilir</a:t>
            </a:r>
          </a:p>
          <a:p>
            <a:pPr marL="457200" indent="-457200">
              <a:buAutoNum type="arabicPeriod"/>
            </a:pPr>
            <a:endParaRPr lang="tr-TR" dirty="0"/>
          </a:p>
          <a:p>
            <a:pPr marL="457200" indent="-457200">
              <a:buAutoNum type="arabicPeriod"/>
            </a:pPr>
            <a:r>
              <a:rPr lang="tr-TR" dirty="0">
                <a:solidFill>
                  <a:srgbClr val="FF0000"/>
                </a:solidFill>
              </a:rPr>
              <a:t>Dönem Tipi: </a:t>
            </a:r>
            <a:r>
              <a:rPr lang="tr-TR" dirty="0"/>
              <a:t>Aylık olarak seçilir.</a:t>
            </a:r>
          </a:p>
          <a:p>
            <a:pPr marL="457200" indent="-457200">
              <a:buAutoNum type="arabicPeriod"/>
            </a:pPr>
            <a:endParaRPr lang="tr-TR" dirty="0"/>
          </a:p>
          <a:p>
            <a:pPr marL="457200" indent="-457200">
              <a:buAutoNum type="arabicPeriod"/>
            </a:pPr>
            <a:r>
              <a:rPr lang="tr-TR" dirty="0">
                <a:solidFill>
                  <a:srgbClr val="FF0000"/>
                </a:solidFill>
              </a:rPr>
              <a:t>Ay: </a:t>
            </a:r>
            <a:r>
              <a:rPr lang="tr-TR" dirty="0"/>
              <a:t>Beyanname verilecek ay seçilir.</a:t>
            </a:r>
          </a:p>
          <a:p>
            <a:pPr marL="457200" indent="-457200">
              <a:buAutoNum type="arabicPeriod"/>
            </a:pPr>
            <a:endParaRPr lang="tr-TR" dirty="0"/>
          </a:p>
          <a:p>
            <a:pPr marL="457200" indent="-457200">
              <a:buAutoNum type="arabicPeriod"/>
            </a:pPr>
            <a:r>
              <a:rPr lang="tr-TR" dirty="0">
                <a:solidFill>
                  <a:srgbClr val="FF0000"/>
                </a:solidFill>
              </a:rPr>
              <a:t>Yıl</a:t>
            </a:r>
            <a:r>
              <a:rPr lang="tr-TR" dirty="0"/>
              <a:t>: Beyanname verilecek yıl seçilir.</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135" y="1992994"/>
            <a:ext cx="6667500" cy="349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17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a:t>1</a:t>
            </a:r>
            <a:r>
              <a:rPr lang="tr-TR" b="1" dirty="0" smtClean="0"/>
              <a:t>– Genel Bilgiler  (Şube No)</a:t>
            </a:r>
            <a:endParaRPr lang="tr-TR" b="1" dirty="0"/>
          </a:p>
        </p:txBody>
      </p:sp>
      <p:sp>
        <p:nvSpPr>
          <p:cNvPr id="6" name="İçerik Yer Tutucusu 2"/>
          <p:cNvSpPr txBox="1">
            <a:spLocks/>
          </p:cNvSpPr>
          <p:nvPr/>
        </p:nvSpPr>
        <p:spPr>
          <a:xfrm>
            <a:off x="1088571" y="1503435"/>
            <a:ext cx="10043886" cy="514052"/>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buNone/>
            </a:pPr>
            <a:r>
              <a:rPr lang="tr-TR" dirty="0"/>
              <a:t>Şube No kısmına Merkez olduğumuz için </a:t>
            </a:r>
            <a:r>
              <a:rPr lang="tr-TR" b="1" dirty="0">
                <a:solidFill>
                  <a:srgbClr val="FF0000"/>
                </a:solidFill>
              </a:rPr>
              <a:t>«0» </a:t>
            </a:r>
            <a:r>
              <a:rPr lang="tr-TR" dirty="0"/>
              <a:t>yazıyoruz.</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029" y="2134735"/>
            <a:ext cx="8345827" cy="391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68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a:t>1</a:t>
            </a:r>
            <a:r>
              <a:rPr lang="tr-TR" b="1" dirty="0" smtClean="0"/>
              <a:t>– Genel Bilgiler  (Vergi Sorumlusu)</a:t>
            </a:r>
            <a:endParaRPr lang="tr-TR" b="1" dirty="0"/>
          </a:p>
        </p:txBody>
      </p:sp>
      <p:sp>
        <p:nvSpPr>
          <p:cNvPr id="6" name="İçerik Yer Tutucusu 2"/>
          <p:cNvSpPr txBox="1">
            <a:spLocks/>
          </p:cNvSpPr>
          <p:nvPr/>
        </p:nvSpPr>
        <p:spPr>
          <a:xfrm>
            <a:off x="435430" y="1503434"/>
            <a:ext cx="4630056" cy="4636109"/>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457200" indent="-457200" algn="just">
              <a:buAutoNum type="arabicPeriod"/>
            </a:pPr>
            <a:r>
              <a:rPr lang="tr-TR" dirty="0">
                <a:solidFill>
                  <a:srgbClr val="FF0000"/>
                </a:solidFill>
              </a:rPr>
              <a:t>Vergi Kimlik Numarası: </a:t>
            </a:r>
            <a:r>
              <a:rPr lang="tr-TR" dirty="0"/>
              <a:t>Birimin vergi kimlik numarası yazılır</a:t>
            </a:r>
          </a:p>
          <a:p>
            <a:pPr marL="457200" indent="-457200" algn="just">
              <a:buAutoNum type="arabicPeriod"/>
            </a:pPr>
            <a:r>
              <a:rPr lang="tr-TR" dirty="0">
                <a:solidFill>
                  <a:srgbClr val="FF0000"/>
                </a:solidFill>
              </a:rPr>
              <a:t>Soyadı: </a:t>
            </a:r>
            <a:r>
              <a:rPr lang="tr-TR" dirty="0"/>
              <a:t>Birimin adı yazılır</a:t>
            </a:r>
          </a:p>
          <a:p>
            <a:pPr marL="457200" indent="-457200" algn="just">
              <a:buAutoNum type="arabicPeriod"/>
            </a:pPr>
            <a:r>
              <a:rPr lang="tr-TR" dirty="0">
                <a:solidFill>
                  <a:srgbClr val="FF0000"/>
                </a:solidFill>
              </a:rPr>
              <a:t>Adı: </a:t>
            </a:r>
            <a:r>
              <a:rPr lang="tr-TR" dirty="0"/>
              <a:t>Birim adının devamı yazılır</a:t>
            </a:r>
          </a:p>
          <a:p>
            <a:pPr marL="457200" indent="-457200" algn="just">
              <a:buAutoNum type="arabicPeriod"/>
            </a:pPr>
            <a:r>
              <a:rPr lang="tr-TR" dirty="0">
                <a:solidFill>
                  <a:srgbClr val="FF0000"/>
                </a:solidFill>
              </a:rPr>
              <a:t>E-Posta Adresi: </a:t>
            </a:r>
            <a:r>
              <a:rPr lang="tr-TR" dirty="0"/>
              <a:t>Birimin e-posta adresi yazılır.</a:t>
            </a:r>
          </a:p>
          <a:p>
            <a:pPr marL="457200" indent="-457200" algn="just">
              <a:buFont typeface="Arial" panose="020B0604020202020204" pitchFamily="34" charset="0"/>
              <a:buAutoNum type="arabicPeriod"/>
            </a:pPr>
            <a:r>
              <a:rPr lang="tr-TR" dirty="0">
                <a:solidFill>
                  <a:srgbClr val="FF0000"/>
                </a:solidFill>
              </a:rPr>
              <a:t>İrtibat Telefon No: </a:t>
            </a:r>
            <a:r>
              <a:rPr lang="tr-TR" dirty="0"/>
              <a:t>Birimin telefon numarası yazılır.</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162" y="1503433"/>
            <a:ext cx="6581775" cy="3010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40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a:t>1</a:t>
            </a:r>
            <a:r>
              <a:rPr lang="tr-TR" b="1" dirty="0" smtClean="0"/>
              <a:t>– Genel Bilgiler  (Sonraki Aylarda Beyan)</a:t>
            </a:r>
            <a:endParaRPr lang="tr-TR" b="1" dirty="0"/>
          </a:p>
        </p:txBody>
      </p:sp>
      <p:sp>
        <p:nvSpPr>
          <p:cNvPr id="6" name="İçerik Yer Tutucusu 2"/>
          <p:cNvSpPr txBox="1">
            <a:spLocks/>
          </p:cNvSpPr>
          <p:nvPr/>
        </p:nvSpPr>
        <p:spPr>
          <a:xfrm>
            <a:off x="1088571" y="1503435"/>
            <a:ext cx="10014858" cy="920451"/>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dirty="0"/>
              <a:t>Bir sonraki ay yeniden beyanname vereceksek </a:t>
            </a:r>
            <a:r>
              <a:rPr lang="tr-TR" b="1" dirty="0">
                <a:solidFill>
                  <a:srgbClr val="FF0000"/>
                </a:solidFill>
              </a:rPr>
              <a:t>«Evet» </a:t>
            </a:r>
            <a:r>
              <a:rPr lang="tr-TR" dirty="0"/>
              <a:t>seçeneğini, bir sonraki ay beyanname vermeyeceksek </a:t>
            </a:r>
            <a:r>
              <a:rPr lang="tr-TR" b="1" dirty="0">
                <a:solidFill>
                  <a:srgbClr val="FF0000"/>
                </a:solidFill>
              </a:rPr>
              <a:t>«Hayır» </a:t>
            </a:r>
            <a:r>
              <a:rPr lang="tr-TR" dirty="0"/>
              <a:t>seçeneğini </a:t>
            </a:r>
            <a:r>
              <a:rPr lang="tr-TR" dirty="0" smtClean="0"/>
              <a:t>işaretliyoruz</a:t>
            </a:r>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688" y="2423886"/>
            <a:ext cx="9376342" cy="348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97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smtClean="0"/>
              <a:t>2– Vergiye Tabi İşlemler</a:t>
            </a:r>
            <a:endParaRPr lang="tr-TR" b="1" dirty="0"/>
          </a:p>
        </p:txBody>
      </p:sp>
      <p:sp>
        <p:nvSpPr>
          <p:cNvPr id="6" name="İçerik Yer Tutucusu 2"/>
          <p:cNvSpPr txBox="1">
            <a:spLocks/>
          </p:cNvSpPr>
          <p:nvPr/>
        </p:nvSpPr>
        <p:spPr>
          <a:xfrm>
            <a:off x="566056" y="1372806"/>
            <a:ext cx="5718630" cy="470868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dirty="0"/>
              <a:t>Bu bölüm, kişilerden yapılan kesintilerin bildirildiği bölümdür.</a:t>
            </a:r>
          </a:p>
          <a:p>
            <a:pPr marL="0" indent="0" algn="just">
              <a:buNone/>
            </a:pPr>
            <a:r>
              <a:rPr lang="tr-TR" dirty="0">
                <a:solidFill>
                  <a:srgbClr val="FF0000"/>
                </a:solidFill>
              </a:rPr>
              <a:t>012</a:t>
            </a:r>
            <a:r>
              <a:rPr lang="tr-TR" dirty="0"/>
              <a:t> kodu ile gelir vergisi kesintileri</a:t>
            </a:r>
          </a:p>
          <a:p>
            <a:pPr marL="0" indent="0" algn="just">
              <a:buNone/>
            </a:pPr>
            <a:r>
              <a:rPr lang="tr-TR" dirty="0">
                <a:solidFill>
                  <a:srgbClr val="FF0000"/>
                </a:solidFill>
              </a:rPr>
              <a:t>302</a:t>
            </a:r>
            <a:r>
              <a:rPr lang="tr-TR" dirty="0"/>
              <a:t> kodu ile damga vergisi kesintileri bildirilir.</a:t>
            </a:r>
          </a:p>
          <a:p>
            <a:pPr algn="just"/>
            <a:endParaRPr lang="tr-TR" dirty="0"/>
          </a:p>
          <a:p>
            <a:pPr marL="0" indent="0" algn="just">
              <a:buNone/>
            </a:pPr>
            <a:r>
              <a:rPr lang="tr-TR" sz="2800" b="1" dirty="0" smtClean="0">
                <a:solidFill>
                  <a:srgbClr val="0070C0"/>
                </a:solidFill>
              </a:rPr>
              <a:t>!!! Stajyer </a:t>
            </a:r>
            <a:r>
              <a:rPr lang="tr-TR" sz="2800" b="1" dirty="0">
                <a:solidFill>
                  <a:srgbClr val="0070C0"/>
                </a:solidFill>
              </a:rPr>
              <a:t>öğrencilerde herhangi bir </a:t>
            </a:r>
            <a:r>
              <a:rPr lang="tr-TR" sz="2800" b="1" dirty="0" smtClean="0">
                <a:solidFill>
                  <a:srgbClr val="0070C0"/>
                </a:solidFill>
              </a:rPr>
              <a:t>kesinti</a:t>
            </a:r>
            <a:r>
              <a:rPr lang="tr-TR" sz="2800" b="1" dirty="0" smtClean="0">
                <a:solidFill>
                  <a:srgbClr val="0070C0"/>
                </a:solidFill>
              </a:rPr>
              <a:t> </a:t>
            </a:r>
            <a:r>
              <a:rPr lang="tr-TR" sz="2800" b="1" dirty="0">
                <a:solidFill>
                  <a:srgbClr val="0070C0"/>
                </a:solidFill>
              </a:rPr>
              <a:t>işlemi yapılmadığından bu bölüm boş bırakacaktır</a:t>
            </a:r>
            <a:r>
              <a:rPr lang="tr-TR" sz="2800" b="1" dirty="0" smtClean="0">
                <a:solidFill>
                  <a:srgbClr val="0070C0"/>
                </a:solidFill>
              </a:rPr>
              <a:t>.</a:t>
            </a:r>
          </a:p>
          <a:p>
            <a:pPr algn="just"/>
            <a:endParaRPr lang="tr-TR" dirty="0"/>
          </a:p>
          <a:p>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04" y="1503435"/>
            <a:ext cx="5023557" cy="469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94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smtClean="0"/>
              <a:t>2– Vergiye Tabi İşlemler</a:t>
            </a:r>
            <a:endParaRPr lang="tr-TR" b="1" dirty="0"/>
          </a:p>
        </p:txBody>
      </p:sp>
      <p:sp>
        <p:nvSpPr>
          <p:cNvPr id="6" name="İçerik Yer Tutucusu 2"/>
          <p:cNvSpPr txBox="1">
            <a:spLocks/>
          </p:cNvSpPr>
          <p:nvPr/>
        </p:nvSpPr>
        <p:spPr>
          <a:xfrm>
            <a:off x="566056" y="1372805"/>
            <a:ext cx="4548869" cy="5016651"/>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sz="2800" b="1" dirty="0" err="1" smtClean="0">
                <a:solidFill>
                  <a:srgbClr val="0070C0"/>
                </a:solidFill>
              </a:rPr>
              <a:t>İşkur</a:t>
            </a:r>
            <a:r>
              <a:rPr lang="tr-TR" sz="2800" b="1" dirty="0" smtClean="0">
                <a:solidFill>
                  <a:srgbClr val="0070C0"/>
                </a:solidFill>
              </a:rPr>
              <a:t> Gençlik Programı kapsamında çalışanlar için düzenlenecek olan beyannamelerde bu alanlara veri girişi yapılacaktır.</a:t>
            </a:r>
            <a:endParaRPr lang="tr-TR" sz="2800" b="1" dirty="0">
              <a:solidFill>
                <a:srgbClr val="0070C0"/>
              </a:solidFill>
            </a:endParaRPr>
          </a:p>
          <a:p>
            <a:pPr algn="just"/>
            <a:endParaRPr lang="tr-TR" dirty="0"/>
          </a:p>
          <a:p>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686" y="1322409"/>
            <a:ext cx="5394435" cy="5067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71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Mevzuat Hükümleri</a:t>
            </a:r>
            <a:endParaRPr lang="tr-TR" b="1" dirty="0"/>
          </a:p>
        </p:txBody>
      </p:sp>
      <p:sp>
        <p:nvSpPr>
          <p:cNvPr id="3" name="Metin Yer Tutucusu 2"/>
          <p:cNvSpPr>
            <a:spLocks noGrp="1"/>
          </p:cNvSpPr>
          <p:nvPr>
            <p:ph type="body" idx="1"/>
          </p:nvPr>
        </p:nvSpPr>
        <p:spPr>
          <a:xfrm>
            <a:off x="174171" y="1600199"/>
            <a:ext cx="11858172" cy="2521857"/>
          </a:xfrm>
        </p:spPr>
        <p:txBody>
          <a:bodyPr rtlCol="0">
            <a:normAutofit/>
          </a:bodyPr>
          <a:lstStyle/>
          <a:p>
            <a:pPr marL="342900" indent="-342900" algn="just">
              <a:buFont typeface="Wingdings" panose="05000000000000000000" pitchFamily="2" charset="2"/>
              <a:buChar char="Ø"/>
            </a:pPr>
            <a:r>
              <a:rPr lang="tr-TR" b="0" dirty="0" smtClean="0"/>
              <a:t>193 </a:t>
            </a:r>
            <a:r>
              <a:rPr lang="tr-TR" b="0" dirty="0"/>
              <a:t>sayılı </a:t>
            </a:r>
            <a:r>
              <a:rPr lang="tr-TR" b="0" dirty="0">
                <a:solidFill>
                  <a:srgbClr val="FF0000"/>
                </a:solidFill>
              </a:rPr>
              <a:t>Gelir Vergisi Kanunu</a:t>
            </a:r>
            <a:r>
              <a:rPr lang="tr-TR" b="0" dirty="0"/>
              <a:t>’nun </a:t>
            </a:r>
            <a:r>
              <a:rPr lang="tr-TR" b="0" i="1" dirty="0"/>
              <a:t>Muhtasar ve Prim Hizmet Beyannamesi </a:t>
            </a:r>
            <a:r>
              <a:rPr lang="tr-TR" b="0" dirty="0"/>
              <a:t>başlıklı </a:t>
            </a:r>
            <a:r>
              <a:rPr lang="tr-TR" b="0" dirty="0" smtClean="0"/>
              <a:t>98/A maddesi</a:t>
            </a:r>
          </a:p>
          <a:p>
            <a:pPr marL="342900" indent="-342900" algn="just">
              <a:buFont typeface="Wingdings" panose="05000000000000000000" pitchFamily="2" charset="2"/>
              <a:buChar char="Ø"/>
            </a:pPr>
            <a:endParaRPr lang="tr-TR" b="0" dirty="0"/>
          </a:p>
          <a:p>
            <a:pPr algn="just"/>
            <a:endParaRPr lang="tr-TR" b="0" dirty="0"/>
          </a:p>
          <a:p>
            <a:pPr marL="342900" lvl="0" indent="-342900" algn="just">
              <a:buFont typeface="Wingdings" panose="05000000000000000000" pitchFamily="2" charset="2"/>
              <a:buChar char="Ø"/>
            </a:pPr>
            <a:r>
              <a:rPr lang="tr-TR" b="0" dirty="0"/>
              <a:t>5510 sayılı </a:t>
            </a:r>
            <a:r>
              <a:rPr lang="tr-TR" b="0" dirty="0">
                <a:solidFill>
                  <a:srgbClr val="FF0000"/>
                </a:solidFill>
              </a:rPr>
              <a:t>Sosyal Sigortalar ve Genel Sağlık Sigortası Kanunu</a:t>
            </a:r>
            <a:r>
              <a:rPr lang="tr-TR" b="0" dirty="0"/>
              <a:t>nun </a:t>
            </a:r>
            <a:r>
              <a:rPr lang="tr-TR" b="0" i="1" dirty="0"/>
              <a:t>Prim Belgeleri ve İşyeri Kayıtları</a:t>
            </a:r>
            <a:r>
              <a:rPr lang="tr-TR" b="0" dirty="0"/>
              <a:t> başlıklı 86’ncı maddesi</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389247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smtClean="0"/>
              <a:t>3– Ödemeler</a:t>
            </a:r>
            <a:endParaRPr lang="tr-TR" b="1" dirty="0"/>
          </a:p>
        </p:txBody>
      </p:sp>
      <p:sp>
        <p:nvSpPr>
          <p:cNvPr id="6" name="İçerik Yer Tutucusu 2"/>
          <p:cNvSpPr txBox="1">
            <a:spLocks/>
          </p:cNvSpPr>
          <p:nvPr/>
        </p:nvSpPr>
        <p:spPr>
          <a:xfrm>
            <a:off x="566056" y="1372806"/>
            <a:ext cx="4630058" cy="458152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dirty="0" smtClean="0"/>
              <a:t>Bu bölüm, ücret ve ücret sayılan ödemeler dışında yapılan kesintilerin bildirildiği bölümdür.</a:t>
            </a:r>
          </a:p>
          <a:p>
            <a:pPr algn="just"/>
            <a:endParaRPr lang="tr-TR" dirty="0"/>
          </a:p>
          <a:p>
            <a:pPr marL="0" indent="0" algn="just">
              <a:buNone/>
            </a:pPr>
            <a:r>
              <a:rPr lang="tr-TR" sz="2800" b="1" dirty="0" smtClean="0">
                <a:solidFill>
                  <a:srgbClr val="0070C0"/>
                </a:solidFill>
              </a:rPr>
              <a:t>!!! Stajyer öğrencilerde ve </a:t>
            </a:r>
            <a:r>
              <a:rPr lang="tr-TR" sz="2800" b="1" dirty="0" err="1" smtClean="0">
                <a:solidFill>
                  <a:srgbClr val="0070C0"/>
                </a:solidFill>
              </a:rPr>
              <a:t>İşkur</a:t>
            </a:r>
            <a:r>
              <a:rPr lang="tr-TR" sz="2800" b="1" dirty="0" smtClean="0">
                <a:solidFill>
                  <a:srgbClr val="0070C0"/>
                </a:solidFill>
              </a:rPr>
              <a:t> Gençlik Programı kapsamında yapılan çalışmalarda bu bölüm boş bırakacaktır.</a:t>
            </a:r>
          </a:p>
          <a:p>
            <a:pPr marL="0" indent="0" algn="just">
              <a:buNone/>
            </a:pPr>
            <a:endParaRPr lang="tr-TR" sz="2800" b="1" dirty="0" smtClean="0">
              <a:solidFill>
                <a:srgbClr val="0070C0"/>
              </a:solidFill>
            </a:endParaRPr>
          </a:p>
          <a:p>
            <a:pPr algn="just"/>
            <a:endParaRPr lang="tr-TR" dirty="0" smtClean="0"/>
          </a:p>
          <a:p>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76" y="1372805"/>
            <a:ext cx="6648450"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80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smtClean="0"/>
              <a:t>4– Vergi Bildirimi</a:t>
            </a:r>
            <a:endParaRPr lang="tr-TR" b="1" dirty="0"/>
          </a:p>
        </p:txBody>
      </p:sp>
      <p:sp>
        <p:nvSpPr>
          <p:cNvPr id="6" name="İçerik Yer Tutucusu 2"/>
          <p:cNvSpPr txBox="1">
            <a:spLocks/>
          </p:cNvSpPr>
          <p:nvPr/>
        </p:nvSpPr>
        <p:spPr>
          <a:xfrm>
            <a:off x="566056" y="1372806"/>
            <a:ext cx="4630058" cy="458152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dirty="0"/>
              <a:t>Bu bölüm, kişilerden yapılan kesintilerin matrahlarının bildirildiği bölümdür.</a:t>
            </a:r>
          </a:p>
          <a:p>
            <a:pPr marL="0" indent="0" algn="just">
              <a:buNone/>
            </a:pPr>
            <a:endParaRPr lang="tr-TR" dirty="0"/>
          </a:p>
          <a:p>
            <a:pPr marL="0" indent="0" algn="just">
              <a:buNone/>
            </a:pPr>
            <a:r>
              <a:rPr lang="tr-TR" b="1" dirty="0">
                <a:solidFill>
                  <a:srgbClr val="0070C0"/>
                </a:solidFill>
              </a:rPr>
              <a:t>!!! Stajyer öğrencilerden herhangi bir kesinti yapılmadığından bu bölüm boş bırakacaktır</a:t>
            </a:r>
            <a:r>
              <a:rPr lang="tr-TR" b="1" dirty="0" smtClean="0">
                <a:solidFill>
                  <a:srgbClr val="0070C0"/>
                </a:solidFill>
              </a:rPr>
              <a:t>.</a:t>
            </a:r>
          </a:p>
          <a:p>
            <a:pPr marL="0" indent="0" algn="just">
              <a:buNone/>
            </a:pPr>
            <a:endParaRPr lang="tr-TR" b="1" dirty="0" smtClean="0">
              <a:solidFill>
                <a:srgbClr val="0070C0"/>
              </a:solidFill>
            </a:endParaRPr>
          </a:p>
          <a:p>
            <a:pPr marL="0" indent="0" algn="just">
              <a:buNone/>
            </a:pPr>
            <a:endParaRPr lang="tr-TR" b="1" dirty="0">
              <a:solidFill>
                <a:srgbClr val="0070C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338" y="1372806"/>
            <a:ext cx="67151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97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smtClean="0"/>
              <a:t>4– Vergi Bildirimi</a:t>
            </a:r>
            <a:endParaRPr lang="tr-TR" b="1" dirty="0"/>
          </a:p>
        </p:txBody>
      </p:sp>
      <p:sp>
        <p:nvSpPr>
          <p:cNvPr id="6" name="İçerik Yer Tutucusu 2"/>
          <p:cNvSpPr txBox="1">
            <a:spLocks/>
          </p:cNvSpPr>
          <p:nvPr/>
        </p:nvSpPr>
        <p:spPr>
          <a:xfrm>
            <a:off x="566056" y="1372806"/>
            <a:ext cx="10692494" cy="941769"/>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ctr">
              <a:buNone/>
            </a:pPr>
            <a:r>
              <a:rPr lang="tr-TR" b="1" dirty="0" smtClean="0">
                <a:solidFill>
                  <a:srgbClr val="0070C0"/>
                </a:solidFill>
              </a:rPr>
              <a:t>!!! </a:t>
            </a:r>
            <a:r>
              <a:rPr lang="tr-TR" b="1" dirty="0" err="1">
                <a:solidFill>
                  <a:srgbClr val="0070C0"/>
                </a:solidFill>
              </a:rPr>
              <a:t>İşkur</a:t>
            </a:r>
            <a:r>
              <a:rPr lang="tr-TR" b="1" dirty="0">
                <a:solidFill>
                  <a:srgbClr val="0070C0"/>
                </a:solidFill>
              </a:rPr>
              <a:t> Gençlik Programı kapsamında bu alanlara veri girişi yapılacaktır.</a:t>
            </a:r>
          </a:p>
          <a:p>
            <a:pPr marL="0" indent="0" algn="just">
              <a:buNone/>
            </a:pPr>
            <a:endParaRPr lang="tr-TR" b="1" dirty="0">
              <a:solidFill>
                <a:srgbClr val="0070C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78" y="3078281"/>
            <a:ext cx="5222306" cy="240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2303" y="3070117"/>
            <a:ext cx="5787221" cy="246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26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smtClean="0"/>
              <a:t>5– SGK Bildirimleri</a:t>
            </a:r>
            <a:endParaRPr lang="tr-TR" b="1" dirty="0"/>
          </a:p>
        </p:txBody>
      </p:sp>
      <p:sp>
        <p:nvSpPr>
          <p:cNvPr id="6" name="İçerik Yer Tutucusu 2"/>
          <p:cNvSpPr txBox="1">
            <a:spLocks/>
          </p:cNvSpPr>
          <p:nvPr/>
        </p:nvSpPr>
        <p:spPr>
          <a:xfrm>
            <a:off x="566056" y="1372806"/>
            <a:ext cx="10522858" cy="150102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dirty="0"/>
              <a:t>Bu bölüm, kişilerin prim ödeme gün sayılarının, hak edilen ücretin ve yapılan kesintilerin girildiği bölümdür.</a:t>
            </a:r>
          </a:p>
          <a:p>
            <a:pPr marL="0" indent="0" algn="just">
              <a:buNone/>
            </a:pPr>
            <a:r>
              <a:rPr lang="tr-TR" b="1" dirty="0" smtClean="0">
                <a:solidFill>
                  <a:srgbClr val="FF0000"/>
                </a:solidFill>
              </a:rPr>
              <a:t>!!! </a:t>
            </a:r>
            <a:r>
              <a:rPr lang="tr-TR" b="1" dirty="0">
                <a:solidFill>
                  <a:srgbClr val="FF0000"/>
                </a:solidFill>
              </a:rPr>
              <a:t>«Aşağıdaki kutucuk sadece düzeltme beyannamelerinde işaretlenmelidir» </a:t>
            </a:r>
            <a:r>
              <a:rPr lang="tr-TR" dirty="0"/>
              <a:t>yazan alandaki kutucuk düzeltme işlemi yapılmadığı müddetçe kesinlikle </a:t>
            </a:r>
            <a:r>
              <a:rPr lang="tr-TR" dirty="0" smtClean="0"/>
              <a:t>işaretlenmemelidir.</a:t>
            </a:r>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28" y="2873829"/>
            <a:ext cx="7430992" cy="3515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43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smtClean="0"/>
              <a:t>5– SGK Bildirimleri</a:t>
            </a:r>
            <a:endParaRPr lang="tr-TR" b="1" dirty="0"/>
          </a:p>
        </p:txBody>
      </p:sp>
      <p:sp>
        <p:nvSpPr>
          <p:cNvPr id="6" name="İçerik Yer Tutucusu 2"/>
          <p:cNvSpPr txBox="1">
            <a:spLocks/>
          </p:cNvSpPr>
          <p:nvPr/>
        </p:nvSpPr>
        <p:spPr>
          <a:xfrm>
            <a:off x="275771" y="1372806"/>
            <a:ext cx="11321143" cy="5016651"/>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dirty="0">
                <a:solidFill>
                  <a:srgbClr val="FF0000"/>
                </a:solidFill>
              </a:rPr>
              <a:t>Belgenin Mahiyeti</a:t>
            </a:r>
            <a:r>
              <a:rPr lang="tr-TR" dirty="0"/>
              <a:t>		</a:t>
            </a:r>
            <a:r>
              <a:rPr lang="tr-TR" dirty="0" smtClean="0"/>
              <a:t>	: </a:t>
            </a:r>
            <a:r>
              <a:rPr lang="tr-TR" dirty="0"/>
              <a:t>Asıl (A), Ek (E) ve İptal (I) seçeneklerinden biri seçilir.</a:t>
            </a:r>
          </a:p>
          <a:p>
            <a:pPr marL="0" indent="0" algn="just">
              <a:buNone/>
            </a:pPr>
            <a:r>
              <a:rPr lang="tr-TR" dirty="0">
                <a:solidFill>
                  <a:srgbClr val="FF0000"/>
                </a:solidFill>
              </a:rPr>
              <a:t>Belge Türü</a:t>
            </a:r>
            <a:r>
              <a:rPr lang="tr-TR" dirty="0"/>
              <a:t>			</a:t>
            </a:r>
            <a:r>
              <a:rPr lang="tr-TR" dirty="0" smtClean="0"/>
              <a:t>	: </a:t>
            </a:r>
            <a:r>
              <a:rPr lang="tr-TR" dirty="0"/>
              <a:t>Primlerin bildirileceği belge türü seçilir. </a:t>
            </a:r>
            <a:r>
              <a:rPr lang="tr-TR" dirty="0">
                <a:solidFill>
                  <a:srgbClr val="0070C0"/>
                </a:solidFill>
              </a:rPr>
              <a:t>(</a:t>
            </a:r>
            <a:r>
              <a:rPr lang="tr-TR" dirty="0" smtClean="0">
                <a:solidFill>
                  <a:srgbClr val="0070C0"/>
                </a:solidFill>
              </a:rPr>
              <a:t>7,42,22,43,46)</a:t>
            </a:r>
            <a:endParaRPr lang="tr-TR" dirty="0">
              <a:solidFill>
                <a:srgbClr val="0070C0"/>
              </a:solidFill>
            </a:endParaRPr>
          </a:p>
          <a:p>
            <a:pPr marL="0" indent="0" algn="just">
              <a:buNone/>
            </a:pPr>
            <a:r>
              <a:rPr lang="tr-TR" dirty="0">
                <a:solidFill>
                  <a:srgbClr val="FF0000"/>
                </a:solidFill>
              </a:rPr>
              <a:t>Düzenlemeye Esas Kanun No</a:t>
            </a:r>
            <a:r>
              <a:rPr lang="tr-TR" dirty="0"/>
              <a:t>	</a:t>
            </a:r>
            <a:r>
              <a:rPr lang="tr-TR" dirty="0" smtClean="0"/>
              <a:t>	: </a:t>
            </a:r>
            <a:r>
              <a:rPr lang="tr-TR" dirty="0"/>
              <a:t>00000 Kanun türü yoktur seçeneği seçilir.</a:t>
            </a:r>
          </a:p>
          <a:p>
            <a:pPr marL="0" indent="0" algn="just">
              <a:buNone/>
            </a:pPr>
            <a:r>
              <a:rPr lang="tr-TR" dirty="0">
                <a:solidFill>
                  <a:srgbClr val="FF0000"/>
                </a:solidFill>
              </a:rPr>
              <a:t>Yeni Ünite Kodu	</a:t>
            </a:r>
            <a:r>
              <a:rPr lang="tr-TR" dirty="0"/>
              <a:t>	</a:t>
            </a:r>
            <a:r>
              <a:rPr lang="tr-TR" dirty="0" smtClean="0"/>
              <a:t>		: </a:t>
            </a:r>
            <a:r>
              <a:rPr lang="tr-TR" dirty="0"/>
              <a:t>01 yazılır. </a:t>
            </a:r>
            <a:r>
              <a:rPr lang="tr-TR" dirty="0">
                <a:solidFill>
                  <a:srgbClr val="0070C0"/>
                </a:solidFill>
              </a:rPr>
              <a:t>(2 hane)</a:t>
            </a:r>
          </a:p>
          <a:p>
            <a:pPr marL="0" indent="0" algn="just">
              <a:buNone/>
            </a:pPr>
            <a:r>
              <a:rPr lang="tr-TR" dirty="0">
                <a:solidFill>
                  <a:srgbClr val="FF0000"/>
                </a:solidFill>
              </a:rPr>
              <a:t>Eski Ünite Kodu	</a:t>
            </a:r>
            <a:r>
              <a:rPr lang="tr-TR" dirty="0"/>
              <a:t>	</a:t>
            </a:r>
            <a:r>
              <a:rPr lang="tr-TR" dirty="0" smtClean="0"/>
              <a:t>		: </a:t>
            </a:r>
            <a:r>
              <a:rPr lang="tr-TR" dirty="0"/>
              <a:t>01 yazılır. </a:t>
            </a:r>
            <a:r>
              <a:rPr lang="tr-TR" dirty="0">
                <a:solidFill>
                  <a:srgbClr val="0070C0"/>
                </a:solidFill>
              </a:rPr>
              <a:t>(2 hane)</a:t>
            </a:r>
          </a:p>
          <a:p>
            <a:pPr marL="0" indent="0" algn="just">
              <a:buNone/>
            </a:pPr>
            <a:r>
              <a:rPr lang="tr-TR" dirty="0">
                <a:solidFill>
                  <a:srgbClr val="FF0000"/>
                </a:solidFill>
              </a:rPr>
              <a:t>İşyeri Sıra Numarası</a:t>
            </a:r>
            <a:r>
              <a:rPr lang="tr-TR" dirty="0"/>
              <a:t>		</a:t>
            </a:r>
            <a:r>
              <a:rPr lang="tr-TR" dirty="0" smtClean="0"/>
              <a:t>	: </a:t>
            </a:r>
            <a:r>
              <a:rPr lang="tr-TR" dirty="0"/>
              <a:t>İşyerinin tescil işlemindeki dosya kodu yazılır. </a:t>
            </a:r>
            <a:r>
              <a:rPr lang="tr-TR" dirty="0">
                <a:solidFill>
                  <a:srgbClr val="0070C0"/>
                </a:solidFill>
              </a:rPr>
              <a:t>(7 hane)</a:t>
            </a:r>
          </a:p>
          <a:p>
            <a:pPr marL="0" indent="0" algn="just">
              <a:buNone/>
            </a:pPr>
            <a:r>
              <a:rPr lang="tr-TR" dirty="0">
                <a:solidFill>
                  <a:srgbClr val="FF0000"/>
                </a:solidFill>
              </a:rPr>
              <a:t>İl Kodu</a:t>
            </a:r>
            <a:r>
              <a:rPr lang="tr-TR" dirty="0"/>
              <a:t>			</a:t>
            </a:r>
            <a:r>
              <a:rPr lang="tr-TR" dirty="0" smtClean="0"/>
              <a:t>		: </a:t>
            </a:r>
            <a:r>
              <a:rPr lang="tr-TR" dirty="0"/>
              <a:t>İşyerinin tescil işlemindeki il kodu yazılır. </a:t>
            </a:r>
            <a:r>
              <a:rPr lang="tr-TR" dirty="0">
                <a:solidFill>
                  <a:srgbClr val="0070C0"/>
                </a:solidFill>
              </a:rPr>
              <a:t>(3 hane-071)</a:t>
            </a:r>
          </a:p>
          <a:p>
            <a:pPr marL="0" indent="0" algn="just">
              <a:buNone/>
            </a:pPr>
            <a:r>
              <a:rPr lang="tr-TR" dirty="0">
                <a:solidFill>
                  <a:srgbClr val="FF0000"/>
                </a:solidFill>
              </a:rPr>
              <a:t>Alt İşveren Numarası</a:t>
            </a:r>
            <a:r>
              <a:rPr lang="tr-TR" dirty="0"/>
              <a:t>		</a:t>
            </a:r>
            <a:r>
              <a:rPr lang="tr-TR" dirty="0" smtClean="0"/>
              <a:t>	: </a:t>
            </a:r>
            <a:r>
              <a:rPr lang="tr-TR" dirty="0"/>
              <a:t>000 yazılır.</a:t>
            </a:r>
          </a:p>
          <a:p>
            <a:pPr marL="0" indent="0" algn="just">
              <a:buNone/>
            </a:pPr>
            <a:r>
              <a:rPr lang="tr-TR" dirty="0">
                <a:solidFill>
                  <a:srgbClr val="FF0000"/>
                </a:solidFill>
              </a:rPr>
              <a:t>SSK Sicil</a:t>
            </a:r>
            <a:r>
              <a:rPr lang="tr-TR" dirty="0"/>
              <a:t>			</a:t>
            </a:r>
            <a:r>
              <a:rPr lang="tr-TR" dirty="0" smtClean="0"/>
              <a:t>	: </a:t>
            </a:r>
            <a:r>
              <a:rPr lang="tr-TR" dirty="0"/>
              <a:t>Bu kısım boş bırakılır.</a:t>
            </a:r>
          </a:p>
          <a:p>
            <a:pPr marL="0" indent="0" algn="just">
              <a:buNone/>
            </a:pPr>
            <a:r>
              <a:rPr lang="tr-TR" dirty="0">
                <a:solidFill>
                  <a:srgbClr val="FF0000"/>
                </a:solidFill>
              </a:rPr>
              <a:t>SG No</a:t>
            </a:r>
            <a:r>
              <a:rPr lang="tr-TR" dirty="0"/>
              <a:t>			</a:t>
            </a:r>
            <a:r>
              <a:rPr lang="tr-TR" dirty="0" smtClean="0"/>
              <a:t>		: </a:t>
            </a:r>
            <a:r>
              <a:rPr lang="tr-TR" dirty="0"/>
              <a:t>Çalışan kişinin TC Kimlik Numarası yazılır</a:t>
            </a:r>
            <a:r>
              <a:rPr lang="tr-TR" dirty="0" smtClean="0"/>
              <a:t>..</a:t>
            </a:r>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300391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smtClean="0"/>
              <a:t>5– SGK Bildirimleri</a:t>
            </a:r>
            <a:endParaRPr lang="tr-TR" b="1" dirty="0"/>
          </a:p>
        </p:txBody>
      </p:sp>
      <p:sp>
        <p:nvSpPr>
          <p:cNvPr id="6" name="İçerik Yer Tutucusu 2"/>
          <p:cNvSpPr txBox="1">
            <a:spLocks/>
          </p:cNvSpPr>
          <p:nvPr/>
        </p:nvSpPr>
        <p:spPr>
          <a:xfrm>
            <a:off x="275771" y="1372806"/>
            <a:ext cx="11321143" cy="5016651"/>
          </a:xfrm>
          <a:prstGeom prst="rect">
            <a:avLst/>
          </a:prstGeom>
        </p:spPr>
        <p:txBody>
          <a:bodyPr vert="horz" lIns="0" tIns="45720" rIns="0" bIns="45720" rtlCol="0">
            <a:normAutofit fontScale="925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dirty="0">
                <a:solidFill>
                  <a:srgbClr val="FF0000"/>
                </a:solidFill>
              </a:rPr>
              <a:t>Adı	</a:t>
            </a:r>
            <a:r>
              <a:rPr lang="tr-TR" dirty="0"/>
              <a:t>		</a:t>
            </a:r>
            <a:r>
              <a:rPr lang="tr-TR" dirty="0" smtClean="0"/>
              <a:t>: </a:t>
            </a:r>
            <a:r>
              <a:rPr lang="tr-TR" dirty="0"/>
              <a:t>Kişinin adı nüfus kayıtlarında yer aldığı şekilde yazılır.</a:t>
            </a:r>
          </a:p>
          <a:p>
            <a:pPr marL="0" indent="0" algn="just">
              <a:buNone/>
            </a:pPr>
            <a:r>
              <a:rPr lang="tr-TR" dirty="0">
                <a:solidFill>
                  <a:srgbClr val="FF0000"/>
                </a:solidFill>
              </a:rPr>
              <a:t>Soyadı</a:t>
            </a:r>
            <a:r>
              <a:rPr lang="tr-TR" dirty="0"/>
              <a:t>			: Kişinin soyadı nüfus kayıtlarında yer aldığı şekilde yazılır.</a:t>
            </a:r>
          </a:p>
          <a:p>
            <a:pPr marL="0" indent="0" algn="just">
              <a:buNone/>
            </a:pPr>
            <a:r>
              <a:rPr lang="tr-TR" dirty="0">
                <a:solidFill>
                  <a:srgbClr val="FF0000"/>
                </a:solidFill>
              </a:rPr>
              <a:t>Prim Ödeme Günü</a:t>
            </a:r>
            <a:r>
              <a:rPr lang="tr-TR" dirty="0"/>
              <a:t>	</a:t>
            </a:r>
            <a:r>
              <a:rPr lang="tr-TR" dirty="0" smtClean="0"/>
              <a:t>: </a:t>
            </a:r>
            <a:r>
              <a:rPr lang="tr-TR" dirty="0"/>
              <a:t>Çalışan kişi için prim ödemesi yapılacak gün sayısı yazılır</a:t>
            </a:r>
            <a:r>
              <a:rPr lang="tr-TR" dirty="0" smtClean="0"/>
              <a:t>.</a:t>
            </a:r>
          </a:p>
          <a:p>
            <a:pPr marL="0" indent="0" algn="just">
              <a:buNone/>
            </a:pPr>
            <a:r>
              <a:rPr lang="tr-TR" dirty="0">
                <a:solidFill>
                  <a:srgbClr val="FF0000"/>
                </a:solidFill>
              </a:rPr>
              <a:t>Uzaktan Çalışma Gün</a:t>
            </a:r>
            <a:r>
              <a:rPr lang="tr-TR" dirty="0"/>
              <a:t>	</a:t>
            </a:r>
            <a:r>
              <a:rPr lang="tr-TR" dirty="0" smtClean="0"/>
              <a:t>: </a:t>
            </a:r>
            <a:r>
              <a:rPr lang="tr-TR" dirty="0"/>
              <a:t>Bu kısım boş bırakılacaktır.</a:t>
            </a:r>
          </a:p>
          <a:p>
            <a:pPr marL="0" indent="0" algn="just">
              <a:buNone/>
            </a:pPr>
            <a:r>
              <a:rPr lang="tr-TR" dirty="0" smtClean="0">
                <a:solidFill>
                  <a:srgbClr val="FF0000"/>
                </a:solidFill>
              </a:rPr>
              <a:t>Hak </a:t>
            </a:r>
            <a:r>
              <a:rPr lang="tr-TR" dirty="0">
                <a:solidFill>
                  <a:srgbClr val="FF0000"/>
                </a:solidFill>
              </a:rPr>
              <a:t>Edilen Ücret	</a:t>
            </a:r>
            <a:r>
              <a:rPr lang="tr-TR" dirty="0" smtClean="0"/>
              <a:t>	: </a:t>
            </a:r>
            <a:r>
              <a:rPr lang="tr-TR" dirty="0"/>
              <a:t>Prim gün sayısı ile günlük ücretin çarpımı sonucu elde edilecek tutar yazılır.</a:t>
            </a:r>
          </a:p>
          <a:p>
            <a:pPr marL="0" indent="0" algn="just">
              <a:buNone/>
            </a:pPr>
            <a:r>
              <a:rPr lang="tr-TR" dirty="0" smtClean="0">
                <a:solidFill>
                  <a:srgbClr val="FF0000"/>
                </a:solidFill>
              </a:rPr>
              <a:t>Prim</a:t>
            </a:r>
            <a:r>
              <a:rPr lang="tr-TR" dirty="0">
                <a:solidFill>
                  <a:srgbClr val="FF0000"/>
                </a:solidFill>
              </a:rPr>
              <a:t>, İkramiye, İstihkak</a:t>
            </a:r>
            <a:r>
              <a:rPr lang="tr-TR" dirty="0"/>
              <a:t>	</a:t>
            </a:r>
            <a:r>
              <a:rPr lang="tr-TR" dirty="0" smtClean="0"/>
              <a:t>: </a:t>
            </a:r>
            <a:r>
              <a:rPr lang="tr-TR" dirty="0"/>
              <a:t>Bu kısım boş bırakılacaktır.</a:t>
            </a:r>
          </a:p>
          <a:p>
            <a:pPr marL="0" indent="0" algn="just">
              <a:buNone/>
            </a:pPr>
            <a:r>
              <a:rPr lang="tr-TR" dirty="0" smtClean="0">
                <a:solidFill>
                  <a:srgbClr val="FF0000"/>
                </a:solidFill>
              </a:rPr>
              <a:t>İşe Giriş Gün</a:t>
            </a:r>
            <a:r>
              <a:rPr lang="tr-TR" dirty="0" smtClean="0"/>
              <a:t>		: </a:t>
            </a:r>
            <a:r>
              <a:rPr lang="tr-TR" sz="1900" dirty="0" smtClean="0"/>
              <a:t>Beyanname verilen ay içerisinde işe giriş yapıldıysa işe giriş günü yazılır. </a:t>
            </a:r>
            <a:r>
              <a:rPr lang="tr-TR" sz="1900" dirty="0" smtClean="0">
                <a:solidFill>
                  <a:srgbClr val="0070C0"/>
                </a:solidFill>
              </a:rPr>
              <a:t>(2 hane)</a:t>
            </a:r>
          </a:p>
          <a:p>
            <a:pPr marL="0" indent="0" algn="just">
              <a:buNone/>
            </a:pPr>
            <a:r>
              <a:rPr lang="tr-TR" dirty="0" smtClean="0">
                <a:solidFill>
                  <a:srgbClr val="FF0000"/>
                </a:solidFill>
              </a:rPr>
              <a:t>İşe Giriş Ay</a:t>
            </a:r>
            <a:r>
              <a:rPr lang="tr-TR" dirty="0" smtClean="0"/>
              <a:t>		: </a:t>
            </a:r>
            <a:r>
              <a:rPr lang="tr-TR" sz="1900" dirty="0" smtClean="0"/>
              <a:t>Beyanname verilen ay içerisinde işe giriş yapıldıysa işe giriş ayı yazılır. </a:t>
            </a:r>
            <a:r>
              <a:rPr lang="tr-TR" sz="1900" dirty="0" smtClean="0">
                <a:solidFill>
                  <a:srgbClr val="0070C0"/>
                </a:solidFill>
              </a:rPr>
              <a:t>(2 hane)</a:t>
            </a:r>
          </a:p>
          <a:p>
            <a:pPr marL="0" indent="0" algn="just">
              <a:buNone/>
            </a:pPr>
            <a:r>
              <a:rPr lang="tr-TR" dirty="0" smtClean="0">
                <a:solidFill>
                  <a:srgbClr val="FF0000"/>
                </a:solidFill>
              </a:rPr>
              <a:t>İşten </a:t>
            </a:r>
            <a:r>
              <a:rPr lang="tr-TR" dirty="0">
                <a:solidFill>
                  <a:srgbClr val="FF0000"/>
                </a:solidFill>
              </a:rPr>
              <a:t>Çıkış Gün</a:t>
            </a:r>
            <a:r>
              <a:rPr lang="tr-TR" dirty="0"/>
              <a:t>		</a:t>
            </a:r>
            <a:r>
              <a:rPr lang="tr-TR" dirty="0" smtClean="0"/>
              <a:t>: </a:t>
            </a:r>
            <a:r>
              <a:rPr lang="tr-TR" sz="1900" dirty="0"/>
              <a:t>Beyanname verilen ay içerisinde çıkış yapıldıysa işten çıkış günü yazılır. </a:t>
            </a:r>
            <a:r>
              <a:rPr lang="tr-TR" sz="1900" dirty="0">
                <a:solidFill>
                  <a:srgbClr val="0070C0"/>
                </a:solidFill>
              </a:rPr>
              <a:t>(2 hane)</a:t>
            </a:r>
          </a:p>
          <a:p>
            <a:pPr marL="0" indent="0" algn="just">
              <a:buNone/>
            </a:pPr>
            <a:r>
              <a:rPr lang="tr-TR" dirty="0" smtClean="0">
                <a:solidFill>
                  <a:srgbClr val="FF0000"/>
                </a:solidFill>
              </a:rPr>
              <a:t>İşten </a:t>
            </a:r>
            <a:r>
              <a:rPr lang="tr-TR" dirty="0">
                <a:solidFill>
                  <a:srgbClr val="FF0000"/>
                </a:solidFill>
              </a:rPr>
              <a:t>Çıkış Ay</a:t>
            </a:r>
            <a:r>
              <a:rPr lang="tr-TR" dirty="0"/>
              <a:t>		</a:t>
            </a:r>
            <a:r>
              <a:rPr lang="tr-TR" dirty="0" smtClean="0"/>
              <a:t>: </a:t>
            </a:r>
            <a:r>
              <a:rPr lang="tr-TR" sz="1900" dirty="0"/>
              <a:t>Beyanname verilen ay içerisinde çıkış yapıldıysa işten çıkış ayı yazılır. </a:t>
            </a:r>
            <a:r>
              <a:rPr lang="tr-TR" sz="1900" dirty="0">
                <a:solidFill>
                  <a:srgbClr val="0070C0"/>
                </a:solidFill>
              </a:rPr>
              <a:t>(2 hane)</a:t>
            </a:r>
          </a:p>
          <a:p>
            <a:pPr marL="457200" indent="-457200" algn="just">
              <a:buFont typeface="Arial" panose="020B0604020202020204" pitchFamily="34" charset="0"/>
              <a:buAutoNum type="arabicPeriod"/>
            </a:pPr>
            <a:endParaRPr lang="tr-TR" dirty="0" smtClean="0"/>
          </a:p>
          <a:p>
            <a:pPr marL="0" indent="0" algn="just">
              <a:buNone/>
            </a:pPr>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39414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smtClean="0"/>
              <a:t>5– SGK Bildirimleri</a:t>
            </a:r>
            <a:endParaRPr lang="tr-TR" b="1" dirty="0"/>
          </a:p>
        </p:txBody>
      </p:sp>
      <p:sp>
        <p:nvSpPr>
          <p:cNvPr id="6" name="İçerik Yer Tutucusu 2"/>
          <p:cNvSpPr txBox="1">
            <a:spLocks/>
          </p:cNvSpPr>
          <p:nvPr/>
        </p:nvSpPr>
        <p:spPr>
          <a:xfrm>
            <a:off x="275771" y="1372806"/>
            <a:ext cx="11321143" cy="5016651"/>
          </a:xfrm>
          <a:prstGeom prst="rect">
            <a:avLst/>
          </a:prstGeom>
        </p:spPr>
        <p:txBody>
          <a:bodyPr vert="horz" lIns="0" tIns="45720" rIns="0" bIns="45720" rtlCol="0">
            <a:normAutofit fontScale="92500"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dirty="0" smtClean="0">
                <a:solidFill>
                  <a:srgbClr val="FF0000"/>
                </a:solidFill>
              </a:rPr>
              <a:t>İşten </a:t>
            </a:r>
            <a:r>
              <a:rPr lang="tr-TR" dirty="0">
                <a:solidFill>
                  <a:srgbClr val="FF0000"/>
                </a:solidFill>
              </a:rPr>
              <a:t>Çıkış Nedeni</a:t>
            </a:r>
            <a:r>
              <a:rPr lang="tr-TR" dirty="0"/>
              <a:t>		: İşten Çıkış nedeni yazılır. </a:t>
            </a:r>
            <a:r>
              <a:rPr lang="tr-TR" dirty="0">
                <a:solidFill>
                  <a:srgbClr val="0070C0"/>
                </a:solidFill>
              </a:rPr>
              <a:t>(22-Diğer Nedenler)</a:t>
            </a:r>
          </a:p>
          <a:p>
            <a:pPr marL="0" indent="0" algn="just">
              <a:buNone/>
            </a:pPr>
            <a:r>
              <a:rPr lang="tr-TR" dirty="0" smtClean="0">
                <a:solidFill>
                  <a:srgbClr val="FF0000"/>
                </a:solidFill>
              </a:rPr>
              <a:t>Eksik </a:t>
            </a:r>
            <a:r>
              <a:rPr lang="tr-TR" dirty="0">
                <a:solidFill>
                  <a:srgbClr val="FF0000"/>
                </a:solidFill>
              </a:rPr>
              <a:t>Gün Sayısı</a:t>
            </a:r>
            <a:r>
              <a:rPr lang="tr-TR" dirty="0"/>
              <a:t>		: Eksik çalışma varsa gün sayısı yazılır. </a:t>
            </a:r>
            <a:r>
              <a:rPr lang="tr-TR" dirty="0">
                <a:solidFill>
                  <a:srgbClr val="0070C0"/>
                </a:solidFill>
              </a:rPr>
              <a:t>(devamsızlık-rapor vb.)</a:t>
            </a:r>
          </a:p>
          <a:p>
            <a:pPr marL="0" indent="0" algn="just">
              <a:buNone/>
            </a:pPr>
            <a:r>
              <a:rPr lang="tr-TR" dirty="0" smtClean="0">
                <a:solidFill>
                  <a:srgbClr val="FF0000"/>
                </a:solidFill>
              </a:rPr>
              <a:t>Eksik </a:t>
            </a:r>
            <a:r>
              <a:rPr lang="tr-TR" dirty="0">
                <a:solidFill>
                  <a:srgbClr val="FF0000"/>
                </a:solidFill>
              </a:rPr>
              <a:t>Gün Nedeni</a:t>
            </a:r>
            <a:r>
              <a:rPr lang="tr-TR" dirty="0"/>
              <a:t>		: Eksik gün nedeni yazılır. </a:t>
            </a:r>
            <a:r>
              <a:rPr lang="tr-TR" dirty="0" smtClean="0">
                <a:solidFill>
                  <a:srgbClr val="0070C0"/>
                </a:solidFill>
              </a:rPr>
              <a:t>(İstirahat</a:t>
            </a:r>
            <a:r>
              <a:rPr lang="tr-TR" dirty="0">
                <a:solidFill>
                  <a:srgbClr val="0070C0"/>
                </a:solidFill>
              </a:rPr>
              <a:t>, </a:t>
            </a:r>
            <a:r>
              <a:rPr lang="tr-TR" dirty="0" smtClean="0">
                <a:solidFill>
                  <a:srgbClr val="0070C0"/>
                </a:solidFill>
              </a:rPr>
              <a:t>Puantaj Kayıtları, Diğer Nedenler)</a:t>
            </a:r>
            <a:endParaRPr lang="tr-TR" dirty="0">
              <a:solidFill>
                <a:srgbClr val="0070C0"/>
              </a:solidFill>
            </a:endParaRPr>
          </a:p>
          <a:p>
            <a:pPr marL="0" indent="0" algn="just">
              <a:buNone/>
            </a:pPr>
            <a:r>
              <a:rPr lang="tr-TR" dirty="0" smtClean="0">
                <a:solidFill>
                  <a:srgbClr val="FF0000"/>
                </a:solidFill>
              </a:rPr>
              <a:t>Meslek </a:t>
            </a:r>
            <a:r>
              <a:rPr lang="tr-TR" dirty="0">
                <a:solidFill>
                  <a:srgbClr val="FF0000"/>
                </a:solidFill>
              </a:rPr>
              <a:t>Kodu</a:t>
            </a:r>
            <a:r>
              <a:rPr lang="tr-TR" dirty="0"/>
              <a:t>			</a:t>
            </a:r>
            <a:r>
              <a:rPr lang="tr-TR" dirty="0" smtClean="0"/>
              <a:t>: </a:t>
            </a:r>
            <a:r>
              <a:rPr lang="tr-TR" dirty="0"/>
              <a:t>Tescil işleminde seçilen meslek kodu yazılır. </a:t>
            </a:r>
            <a:r>
              <a:rPr lang="tr-TR" dirty="0">
                <a:solidFill>
                  <a:srgbClr val="0070C0"/>
                </a:solidFill>
              </a:rPr>
              <a:t>(9901.02 Stajyer)</a:t>
            </a:r>
          </a:p>
          <a:p>
            <a:pPr marL="0" indent="0" algn="just">
              <a:buNone/>
            </a:pPr>
            <a:r>
              <a:rPr lang="tr-TR" dirty="0" smtClean="0">
                <a:solidFill>
                  <a:srgbClr val="FF0000"/>
                </a:solidFill>
              </a:rPr>
              <a:t>İstirahat </a:t>
            </a:r>
            <a:r>
              <a:rPr lang="tr-TR" dirty="0">
                <a:solidFill>
                  <a:srgbClr val="FF0000"/>
                </a:solidFill>
              </a:rPr>
              <a:t>Süresinde </a:t>
            </a:r>
            <a:endParaRPr lang="tr-TR" dirty="0" smtClean="0">
              <a:solidFill>
                <a:srgbClr val="FF0000"/>
              </a:solidFill>
            </a:endParaRPr>
          </a:p>
          <a:p>
            <a:pPr marL="0" indent="0" algn="just">
              <a:buNone/>
            </a:pPr>
            <a:r>
              <a:rPr lang="tr-TR" dirty="0" smtClean="0">
                <a:solidFill>
                  <a:srgbClr val="FF0000"/>
                </a:solidFill>
              </a:rPr>
              <a:t>Çalışmamıştır</a:t>
            </a:r>
            <a:r>
              <a:rPr lang="tr-TR" dirty="0" smtClean="0"/>
              <a:t>			: </a:t>
            </a:r>
            <a:r>
              <a:rPr lang="tr-TR" dirty="0"/>
              <a:t>İstirahatli olduğu dönemde çalışma olmadıysa Evet seçeneği seçilir.</a:t>
            </a:r>
          </a:p>
          <a:p>
            <a:pPr marL="0" indent="0" algn="just">
              <a:buNone/>
            </a:pPr>
            <a:r>
              <a:rPr lang="tr-TR" dirty="0" smtClean="0">
                <a:solidFill>
                  <a:srgbClr val="FF0000"/>
                </a:solidFill>
              </a:rPr>
              <a:t>Tahakkuk </a:t>
            </a:r>
            <a:r>
              <a:rPr lang="tr-TR" dirty="0">
                <a:solidFill>
                  <a:srgbClr val="FF0000"/>
                </a:solidFill>
              </a:rPr>
              <a:t>Nedeni</a:t>
            </a:r>
            <a:r>
              <a:rPr lang="tr-TR" dirty="0"/>
              <a:t>		: Tahakkuk düzenlenme nedeni seçilir. </a:t>
            </a:r>
            <a:r>
              <a:rPr lang="tr-TR" dirty="0">
                <a:solidFill>
                  <a:srgbClr val="0070C0"/>
                </a:solidFill>
              </a:rPr>
              <a:t>(A- Yasal süresinde verilme</a:t>
            </a:r>
            <a:r>
              <a:rPr lang="tr-TR" dirty="0" smtClean="0">
                <a:solidFill>
                  <a:srgbClr val="0070C0"/>
                </a:solidFill>
              </a:rPr>
              <a:t>)</a:t>
            </a:r>
          </a:p>
          <a:p>
            <a:pPr marL="0" indent="0" algn="just">
              <a:buNone/>
            </a:pPr>
            <a:r>
              <a:rPr lang="tr-TR" dirty="0">
                <a:solidFill>
                  <a:srgbClr val="FF0000"/>
                </a:solidFill>
              </a:rPr>
              <a:t>Hizmet Dönem Ay</a:t>
            </a:r>
            <a:r>
              <a:rPr lang="tr-TR" dirty="0"/>
              <a:t>		</a:t>
            </a:r>
            <a:r>
              <a:rPr lang="tr-TR" dirty="0" smtClean="0"/>
              <a:t>: </a:t>
            </a:r>
            <a:r>
              <a:rPr lang="tr-TR" dirty="0"/>
              <a:t>Beyannamenin hangi aya ait olduğu yazılır. </a:t>
            </a:r>
            <a:r>
              <a:rPr lang="tr-TR" dirty="0">
                <a:solidFill>
                  <a:srgbClr val="0070C0"/>
                </a:solidFill>
              </a:rPr>
              <a:t>(2 hane)</a:t>
            </a:r>
          </a:p>
          <a:p>
            <a:pPr marL="0" indent="0" algn="just">
              <a:buNone/>
            </a:pPr>
            <a:r>
              <a:rPr lang="tr-TR" dirty="0" smtClean="0">
                <a:solidFill>
                  <a:srgbClr val="FF0000"/>
                </a:solidFill>
              </a:rPr>
              <a:t>Hizmet Dönem Yıl</a:t>
            </a:r>
            <a:r>
              <a:rPr lang="tr-TR" dirty="0" smtClean="0"/>
              <a:t>		: Beyannamenin hangi yıla ait olduğu yazılır. </a:t>
            </a:r>
            <a:r>
              <a:rPr lang="tr-TR" dirty="0" smtClean="0">
                <a:solidFill>
                  <a:srgbClr val="0070C0"/>
                </a:solidFill>
              </a:rPr>
              <a:t>(4 hane)</a:t>
            </a:r>
          </a:p>
          <a:p>
            <a:pPr marL="0" indent="0" algn="just">
              <a:buNone/>
            </a:pPr>
            <a:r>
              <a:rPr lang="tr-TR" dirty="0" smtClean="0">
                <a:solidFill>
                  <a:srgbClr val="FF0000"/>
                </a:solidFill>
              </a:rPr>
              <a:t>Gelir Vergisinden Muaf mı?</a:t>
            </a:r>
            <a:r>
              <a:rPr lang="tr-TR" dirty="0" smtClean="0"/>
              <a:t>	: Evet seçeneği seçilir.</a:t>
            </a:r>
          </a:p>
          <a:p>
            <a:pPr marL="0" indent="0" algn="just">
              <a:buNone/>
            </a:pPr>
            <a:r>
              <a:rPr lang="tr-TR" dirty="0" smtClean="0">
                <a:solidFill>
                  <a:srgbClr val="FF0000"/>
                </a:solidFill>
              </a:rPr>
              <a:t>Gelir </a:t>
            </a:r>
            <a:r>
              <a:rPr lang="tr-TR" dirty="0">
                <a:solidFill>
                  <a:srgbClr val="FF0000"/>
                </a:solidFill>
              </a:rPr>
              <a:t>Vergisi Matrahı</a:t>
            </a:r>
            <a:r>
              <a:rPr lang="tr-TR" dirty="0"/>
              <a:t>		: Matrah olmadığından 0,00 yazılır</a:t>
            </a:r>
          </a:p>
          <a:p>
            <a:pPr algn="just"/>
            <a:endParaRPr lang="tr-TR" dirty="0" smtClean="0"/>
          </a:p>
          <a:p>
            <a:pPr algn="just"/>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105535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smtClean="0"/>
              <a:t>5– SGK Bildirimleri</a:t>
            </a:r>
            <a:endParaRPr lang="tr-TR" b="1" dirty="0"/>
          </a:p>
        </p:txBody>
      </p:sp>
      <p:sp>
        <p:nvSpPr>
          <p:cNvPr id="6" name="İçerik Yer Tutucusu 2"/>
          <p:cNvSpPr txBox="1">
            <a:spLocks/>
          </p:cNvSpPr>
          <p:nvPr/>
        </p:nvSpPr>
        <p:spPr>
          <a:xfrm>
            <a:off x="275771" y="1372807"/>
            <a:ext cx="11321143" cy="311755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dirty="0">
                <a:solidFill>
                  <a:srgbClr val="FF0000"/>
                </a:solidFill>
              </a:rPr>
              <a:t>Gelir Vergisi Engellilik Oranı</a:t>
            </a:r>
            <a:r>
              <a:rPr lang="tr-TR" dirty="0"/>
              <a:t>	</a:t>
            </a:r>
            <a:r>
              <a:rPr lang="tr-TR" dirty="0" smtClean="0"/>
              <a:t>	: </a:t>
            </a:r>
            <a:r>
              <a:rPr lang="tr-TR" dirty="0"/>
              <a:t>Bu kısım boş bırakılır.</a:t>
            </a:r>
          </a:p>
          <a:p>
            <a:pPr marL="0" indent="0" algn="just">
              <a:buNone/>
            </a:pPr>
            <a:r>
              <a:rPr lang="tr-TR" dirty="0" smtClean="0">
                <a:solidFill>
                  <a:srgbClr val="FF0000"/>
                </a:solidFill>
              </a:rPr>
              <a:t>Hesaplanan </a:t>
            </a:r>
            <a:r>
              <a:rPr lang="tr-TR" dirty="0">
                <a:solidFill>
                  <a:srgbClr val="FF0000"/>
                </a:solidFill>
              </a:rPr>
              <a:t>Gelir Vergisi</a:t>
            </a:r>
            <a:r>
              <a:rPr lang="tr-TR" dirty="0"/>
              <a:t>		: Gelir vergisi matrahı olmadığından 0,00 yazılır</a:t>
            </a:r>
          </a:p>
          <a:p>
            <a:pPr marL="0" indent="0" algn="just">
              <a:buNone/>
            </a:pPr>
            <a:r>
              <a:rPr lang="tr-TR" dirty="0" smtClean="0">
                <a:solidFill>
                  <a:srgbClr val="FF0000"/>
                </a:solidFill>
              </a:rPr>
              <a:t>Asgari </a:t>
            </a:r>
            <a:r>
              <a:rPr lang="tr-TR" dirty="0">
                <a:solidFill>
                  <a:srgbClr val="FF0000"/>
                </a:solidFill>
              </a:rPr>
              <a:t>Ücret İstisna GV Tutarı</a:t>
            </a:r>
            <a:r>
              <a:rPr lang="tr-TR" dirty="0"/>
              <a:t>	</a:t>
            </a:r>
            <a:r>
              <a:rPr lang="tr-TR" dirty="0" smtClean="0"/>
              <a:t>	: </a:t>
            </a:r>
            <a:r>
              <a:rPr lang="tr-TR" dirty="0"/>
              <a:t>Matrah olmadığından 0,00 yazılır</a:t>
            </a:r>
          </a:p>
          <a:p>
            <a:pPr marL="0" indent="0" algn="just">
              <a:buNone/>
            </a:pPr>
            <a:r>
              <a:rPr lang="tr-TR" dirty="0" smtClean="0">
                <a:solidFill>
                  <a:srgbClr val="FF0000"/>
                </a:solidFill>
              </a:rPr>
              <a:t>Gelir </a:t>
            </a:r>
            <a:r>
              <a:rPr lang="tr-TR" dirty="0">
                <a:solidFill>
                  <a:srgbClr val="FF0000"/>
                </a:solidFill>
              </a:rPr>
              <a:t>Vergisi Kesintisi</a:t>
            </a:r>
            <a:r>
              <a:rPr lang="tr-TR" dirty="0"/>
              <a:t>		</a:t>
            </a:r>
            <a:r>
              <a:rPr lang="tr-TR" dirty="0" smtClean="0"/>
              <a:t>	: </a:t>
            </a:r>
            <a:r>
              <a:rPr lang="tr-TR" dirty="0"/>
              <a:t>Matrah olmadığından 0,00 yazılır</a:t>
            </a:r>
          </a:p>
          <a:p>
            <a:pPr marL="0" indent="0" algn="just">
              <a:buNone/>
            </a:pPr>
            <a:r>
              <a:rPr lang="tr-TR" dirty="0" smtClean="0">
                <a:solidFill>
                  <a:srgbClr val="FF0000"/>
                </a:solidFill>
              </a:rPr>
              <a:t>Asgari </a:t>
            </a:r>
            <a:r>
              <a:rPr lang="tr-TR" dirty="0">
                <a:solidFill>
                  <a:srgbClr val="FF0000"/>
                </a:solidFill>
              </a:rPr>
              <a:t>Ücret İstisna DV Tutarı</a:t>
            </a:r>
            <a:r>
              <a:rPr lang="tr-TR" dirty="0"/>
              <a:t>	</a:t>
            </a:r>
            <a:r>
              <a:rPr lang="tr-TR" dirty="0" smtClean="0"/>
              <a:t>	: </a:t>
            </a:r>
            <a:r>
              <a:rPr lang="tr-TR" dirty="0"/>
              <a:t>Matrah olmadığından 0,00 yazılır</a:t>
            </a:r>
          </a:p>
          <a:p>
            <a:pPr marL="0" indent="0" algn="just">
              <a:buNone/>
            </a:pPr>
            <a:r>
              <a:rPr lang="tr-TR" dirty="0" smtClean="0">
                <a:solidFill>
                  <a:srgbClr val="FF0000"/>
                </a:solidFill>
              </a:rPr>
              <a:t>Damga </a:t>
            </a:r>
            <a:r>
              <a:rPr lang="tr-TR" dirty="0">
                <a:solidFill>
                  <a:srgbClr val="FF0000"/>
                </a:solidFill>
              </a:rPr>
              <a:t>Vergisi Kesintisi	</a:t>
            </a:r>
            <a:r>
              <a:rPr lang="tr-TR" dirty="0"/>
              <a:t>	</a:t>
            </a:r>
            <a:r>
              <a:rPr lang="tr-TR" dirty="0" smtClean="0"/>
              <a:t>	: </a:t>
            </a:r>
            <a:r>
              <a:rPr lang="tr-TR" dirty="0"/>
              <a:t>Damga Vergisi kesilmediğinden 0,00 yazılır.</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284096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smtClean="0"/>
              <a:t>5– SGK Bildirimleri</a:t>
            </a:r>
            <a:endParaRPr lang="tr-TR" b="1" dirty="0"/>
          </a:p>
        </p:txBody>
      </p:sp>
      <p:sp>
        <p:nvSpPr>
          <p:cNvPr id="6" name="İçerik Yer Tutucusu 2"/>
          <p:cNvSpPr txBox="1">
            <a:spLocks/>
          </p:cNvSpPr>
          <p:nvPr/>
        </p:nvSpPr>
        <p:spPr>
          <a:xfrm>
            <a:off x="332921" y="2768900"/>
            <a:ext cx="11321143" cy="3117550"/>
          </a:xfrm>
          <a:prstGeom prst="rect">
            <a:avLst/>
          </a:prstGeom>
        </p:spPr>
        <p:txBody>
          <a:bodyPr vert="horz" lIns="0" tIns="45720" rIns="0" bIns="45720" rtlCol="0">
            <a:normAutofit fontScale="77500" lnSpcReduction="2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sz="2400" dirty="0"/>
              <a:t>SGK bildirimleri kapsamında istenen işyeri tescil bilgileri işe giriş bildirgesi veya işten ayrılış bildirgesinin alt kısmında yer almaktadır.</a:t>
            </a:r>
          </a:p>
          <a:p>
            <a:pPr algn="just"/>
            <a:endParaRPr lang="tr-TR" sz="2400" dirty="0"/>
          </a:p>
          <a:p>
            <a:pPr marL="0" indent="0" algn="just">
              <a:buNone/>
            </a:pPr>
            <a:r>
              <a:rPr lang="tr-TR" sz="2400" dirty="0">
                <a:solidFill>
                  <a:srgbClr val="FF0000"/>
                </a:solidFill>
              </a:rPr>
              <a:t>Yeni Ünite Kodu	</a:t>
            </a:r>
            <a:r>
              <a:rPr lang="tr-TR" sz="2400" dirty="0"/>
              <a:t>	: 1 yazan değer 2 haneli olarak işleme alınır. </a:t>
            </a:r>
            <a:r>
              <a:rPr lang="tr-TR" sz="2400" dirty="0">
                <a:solidFill>
                  <a:srgbClr val="0070C0"/>
                </a:solidFill>
              </a:rPr>
              <a:t>(01)</a:t>
            </a:r>
          </a:p>
          <a:p>
            <a:pPr marL="0" indent="0" algn="just">
              <a:buNone/>
            </a:pPr>
            <a:r>
              <a:rPr lang="tr-TR" sz="2400" dirty="0">
                <a:solidFill>
                  <a:srgbClr val="FF0000"/>
                </a:solidFill>
              </a:rPr>
              <a:t>Eski Ünite Kodu	</a:t>
            </a:r>
            <a:r>
              <a:rPr lang="tr-TR" sz="2400" dirty="0"/>
              <a:t>	: 1 yazan değer 2 haneli olarak işleme alınır. </a:t>
            </a:r>
            <a:r>
              <a:rPr lang="tr-TR" sz="2400" dirty="0">
                <a:solidFill>
                  <a:srgbClr val="0070C0"/>
                </a:solidFill>
              </a:rPr>
              <a:t>(01) </a:t>
            </a:r>
          </a:p>
          <a:p>
            <a:pPr marL="0" indent="0" algn="just">
              <a:buNone/>
            </a:pPr>
            <a:r>
              <a:rPr lang="tr-TR" sz="2400" dirty="0">
                <a:solidFill>
                  <a:srgbClr val="FF0000"/>
                </a:solidFill>
              </a:rPr>
              <a:t>İşyeri Sıra Numarası</a:t>
            </a:r>
            <a:r>
              <a:rPr lang="tr-TR" sz="2400" dirty="0"/>
              <a:t>	</a:t>
            </a:r>
            <a:r>
              <a:rPr lang="tr-TR" sz="2400" dirty="0" smtClean="0"/>
              <a:t>: </a:t>
            </a:r>
            <a:r>
              <a:rPr lang="tr-TR" sz="2400" dirty="0"/>
              <a:t>12084 yazan değer 7 haneli olarak işleme alınır. </a:t>
            </a:r>
            <a:r>
              <a:rPr lang="tr-TR" sz="2400" dirty="0">
                <a:solidFill>
                  <a:srgbClr val="0070C0"/>
                </a:solidFill>
              </a:rPr>
              <a:t>(0012084) </a:t>
            </a:r>
          </a:p>
          <a:p>
            <a:pPr marL="0" indent="0" algn="just">
              <a:buNone/>
            </a:pPr>
            <a:r>
              <a:rPr lang="tr-TR" sz="2400" dirty="0">
                <a:solidFill>
                  <a:srgbClr val="FF0000"/>
                </a:solidFill>
              </a:rPr>
              <a:t>İl Kodu</a:t>
            </a:r>
            <a:r>
              <a:rPr lang="tr-TR" sz="2400" dirty="0"/>
              <a:t>			</a:t>
            </a:r>
            <a:r>
              <a:rPr lang="tr-TR" sz="2400" dirty="0" smtClean="0"/>
              <a:t>: </a:t>
            </a:r>
            <a:r>
              <a:rPr lang="tr-TR" sz="2400" dirty="0"/>
              <a:t>71 yazan değer 3 haneli olarak işleme alınır. </a:t>
            </a:r>
            <a:r>
              <a:rPr lang="tr-TR" sz="2400" dirty="0">
                <a:solidFill>
                  <a:srgbClr val="0070C0"/>
                </a:solidFill>
              </a:rPr>
              <a:t>(071)</a:t>
            </a:r>
          </a:p>
          <a:p>
            <a:pPr marL="0" indent="0" algn="just">
              <a:buNone/>
            </a:pPr>
            <a:r>
              <a:rPr lang="tr-TR" sz="2400" dirty="0">
                <a:solidFill>
                  <a:srgbClr val="FF0000"/>
                </a:solidFill>
              </a:rPr>
              <a:t>Alt İşveren Numarası</a:t>
            </a:r>
            <a:r>
              <a:rPr lang="tr-TR" sz="2400" dirty="0"/>
              <a:t>	</a:t>
            </a:r>
            <a:r>
              <a:rPr lang="tr-TR" sz="2400" dirty="0" smtClean="0"/>
              <a:t>: </a:t>
            </a:r>
            <a:r>
              <a:rPr lang="tr-TR" sz="2400" dirty="0"/>
              <a:t>0 yazan değer 3 haneli olarak işleme alınır. </a:t>
            </a:r>
            <a:r>
              <a:rPr lang="tr-TR" sz="2400" dirty="0">
                <a:solidFill>
                  <a:srgbClr val="0070C0"/>
                </a:solidFill>
              </a:rPr>
              <a:t>(000) </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67" y="1374321"/>
            <a:ext cx="117538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30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smtClean="0"/>
              <a:t>6– Düzenleme Bilgileri</a:t>
            </a:r>
            <a:endParaRPr lang="tr-TR" b="1" dirty="0"/>
          </a:p>
        </p:txBody>
      </p:sp>
      <p:sp>
        <p:nvSpPr>
          <p:cNvPr id="6" name="İçerik Yer Tutucusu 2"/>
          <p:cNvSpPr txBox="1">
            <a:spLocks/>
          </p:cNvSpPr>
          <p:nvPr/>
        </p:nvSpPr>
        <p:spPr>
          <a:xfrm>
            <a:off x="332921" y="1404257"/>
            <a:ext cx="4916715" cy="436789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457200" indent="-457200">
              <a:buAutoNum type="arabicPeriod"/>
            </a:pPr>
            <a:r>
              <a:rPr lang="tr-TR" sz="1600" dirty="0">
                <a:solidFill>
                  <a:srgbClr val="FF0000"/>
                </a:solidFill>
              </a:rPr>
              <a:t>Vergi Kimlik Numarası: </a:t>
            </a:r>
            <a:r>
              <a:rPr lang="tr-TR" sz="1600" dirty="0"/>
              <a:t>Birimin vergi kimlik numarası yazılır</a:t>
            </a:r>
          </a:p>
          <a:p>
            <a:pPr marL="457200" indent="-457200">
              <a:buAutoNum type="arabicPeriod"/>
            </a:pPr>
            <a:r>
              <a:rPr lang="tr-TR" sz="1600" dirty="0">
                <a:solidFill>
                  <a:srgbClr val="FF0000"/>
                </a:solidFill>
              </a:rPr>
              <a:t>Soyadı: </a:t>
            </a:r>
            <a:r>
              <a:rPr lang="tr-TR" sz="1600" dirty="0"/>
              <a:t>Birimin adı yazılır</a:t>
            </a:r>
          </a:p>
          <a:p>
            <a:pPr marL="457200" indent="-457200">
              <a:buAutoNum type="arabicPeriod"/>
            </a:pPr>
            <a:r>
              <a:rPr lang="tr-TR" sz="1600" dirty="0">
                <a:solidFill>
                  <a:srgbClr val="FF0000"/>
                </a:solidFill>
              </a:rPr>
              <a:t>Adı: </a:t>
            </a:r>
            <a:r>
              <a:rPr lang="tr-TR" sz="1600" dirty="0"/>
              <a:t>Birim adının devamı yazılır</a:t>
            </a:r>
          </a:p>
          <a:p>
            <a:pPr marL="457200" indent="-457200">
              <a:buAutoNum type="arabicPeriod"/>
            </a:pPr>
            <a:r>
              <a:rPr lang="tr-TR" sz="1600" dirty="0">
                <a:solidFill>
                  <a:srgbClr val="FF0000"/>
                </a:solidFill>
              </a:rPr>
              <a:t>E-Posta Adresi: </a:t>
            </a:r>
            <a:r>
              <a:rPr lang="tr-TR" sz="1600" dirty="0"/>
              <a:t>Birimin e-posta adresi yazılır.</a:t>
            </a:r>
          </a:p>
          <a:p>
            <a:pPr marL="457200" indent="-457200">
              <a:buFont typeface="Arial" panose="020B0604020202020204" pitchFamily="34" charset="0"/>
              <a:buAutoNum type="arabicPeriod"/>
            </a:pPr>
            <a:r>
              <a:rPr lang="tr-TR" sz="1600" dirty="0">
                <a:solidFill>
                  <a:srgbClr val="FF0000"/>
                </a:solidFill>
              </a:rPr>
              <a:t>İrtibat Telefon No: </a:t>
            </a:r>
            <a:r>
              <a:rPr lang="tr-TR" sz="1600" dirty="0"/>
              <a:t>Birimin telefon numarası yazılır.</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045" y="1404257"/>
            <a:ext cx="6444662" cy="385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28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5122" y="3020786"/>
            <a:ext cx="11821886" cy="1730828"/>
          </a:xfrm>
        </p:spPr>
        <p:txBody>
          <a:bodyPr rtlCol="0"/>
          <a:lstStyle/>
          <a:p>
            <a:pPr algn="ctr" rtl="0"/>
            <a:r>
              <a:rPr lang="tr-TR" b="1" dirty="0" smtClean="0"/>
              <a:t>MUHTASAR VE PRİM HİZMET BEYANNAMESİNİN TANITIMI</a:t>
            </a:r>
            <a:endParaRPr lang="tr-TR" b="1" dirty="0"/>
          </a:p>
        </p:txBody>
      </p:sp>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18201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a:t>
            </a:r>
            <a:br>
              <a:rPr lang="tr-TR" b="1" dirty="0" smtClean="0"/>
            </a:br>
            <a:r>
              <a:rPr lang="tr-TR" b="1" dirty="0" smtClean="0"/>
              <a:t>7– Ekler (İşyeri)</a:t>
            </a:r>
            <a:endParaRPr lang="tr-TR" b="1" dirty="0"/>
          </a:p>
        </p:txBody>
      </p:sp>
      <p:sp>
        <p:nvSpPr>
          <p:cNvPr id="6" name="İçerik Yer Tutucusu 2"/>
          <p:cNvSpPr txBox="1">
            <a:spLocks/>
          </p:cNvSpPr>
          <p:nvPr/>
        </p:nvSpPr>
        <p:spPr>
          <a:xfrm>
            <a:off x="332921" y="1404257"/>
            <a:ext cx="4916715" cy="436789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514350" indent="-514350" algn="just">
              <a:buFont typeface="Arial" panose="020B0604020202020204" pitchFamily="34" charset="0"/>
              <a:buAutoNum type="arabicPeriod"/>
            </a:pPr>
            <a:r>
              <a:rPr lang="tr-TR" sz="1600" dirty="0">
                <a:solidFill>
                  <a:srgbClr val="FF0000"/>
                </a:solidFill>
              </a:rPr>
              <a:t>İşyeri Türü: </a:t>
            </a:r>
            <a:r>
              <a:rPr lang="tr-TR" sz="1600" dirty="0"/>
              <a:t>Merkez olarak seçilir.</a:t>
            </a:r>
          </a:p>
          <a:p>
            <a:pPr marL="514350" indent="-514350" algn="just">
              <a:buAutoNum type="arabicPeriod"/>
            </a:pPr>
            <a:r>
              <a:rPr lang="tr-TR" sz="1600" dirty="0">
                <a:solidFill>
                  <a:srgbClr val="FF0000"/>
                </a:solidFill>
              </a:rPr>
              <a:t>İşyeri Şube Kodu: </a:t>
            </a:r>
            <a:r>
              <a:rPr lang="tr-TR" sz="1600" dirty="0"/>
              <a:t>2 yazılır.</a:t>
            </a:r>
          </a:p>
          <a:p>
            <a:pPr marL="514350" indent="-514350" algn="just">
              <a:buAutoNum type="arabicPeriod"/>
            </a:pPr>
            <a:r>
              <a:rPr lang="tr-TR" sz="1600" dirty="0">
                <a:solidFill>
                  <a:srgbClr val="FF0000"/>
                </a:solidFill>
              </a:rPr>
              <a:t>İşyeri/Ticaret Sicil Numarası: </a:t>
            </a:r>
            <a:r>
              <a:rPr lang="tr-TR" sz="1600" dirty="0"/>
              <a:t>16 tane 9 yazılır.</a:t>
            </a:r>
          </a:p>
          <a:p>
            <a:pPr marL="514350" indent="-514350" algn="just">
              <a:buAutoNum type="arabicPeriod"/>
            </a:pPr>
            <a:r>
              <a:rPr lang="tr-TR" sz="1600" dirty="0">
                <a:solidFill>
                  <a:srgbClr val="FF0000"/>
                </a:solidFill>
              </a:rPr>
              <a:t>Ticaret Sicil Müdürlüğü: </a:t>
            </a:r>
            <a:r>
              <a:rPr lang="tr-TR" sz="1600" dirty="0"/>
              <a:t>Diğer seçeneği seçilir.</a:t>
            </a:r>
          </a:p>
          <a:p>
            <a:pPr marL="514350" indent="-514350" algn="just">
              <a:buAutoNum type="arabicPeriod"/>
            </a:pPr>
            <a:r>
              <a:rPr lang="tr-TR" sz="1600" dirty="0">
                <a:solidFill>
                  <a:srgbClr val="FF0000"/>
                </a:solidFill>
              </a:rPr>
              <a:t>İşyeri/Şube Faaliyet Kodu: </a:t>
            </a:r>
            <a:r>
              <a:rPr lang="tr-TR" sz="1600" dirty="0"/>
              <a:t>Vergi Dairesine bildirilen kod yazılır. </a:t>
            </a:r>
            <a:r>
              <a:rPr lang="tr-TR" sz="1600" b="1" dirty="0">
                <a:solidFill>
                  <a:srgbClr val="00B0F0"/>
                </a:solidFill>
              </a:rPr>
              <a:t>(</a:t>
            </a:r>
            <a:r>
              <a:rPr lang="tr-TR" sz="1600" b="1" dirty="0" smtClean="0">
                <a:solidFill>
                  <a:srgbClr val="00B0F0"/>
                </a:solidFill>
              </a:rPr>
              <a:t>854002)</a:t>
            </a:r>
            <a:endParaRPr lang="tr-TR" sz="1600" b="1" dirty="0">
              <a:solidFill>
                <a:srgbClr val="00B0F0"/>
              </a:solidFill>
            </a:endParaRPr>
          </a:p>
          <a:p>
            <a:pPr marL="514350" indent="-514350" algn="just">
              <a:buAutoNum type="arabicPeriod"/>
            </a:pPr>
            <a:r>
              <a:rPr lang="tr-TR" sz="1600" dirty="0">
                <a:solidFill>
                  <a:srgbClr val="FF0000"/>
                </a:solidFill>
              </a:rPr>
              <a:t>İşyeri/Şube Adı: </a:t>
            </a:r>
            <a:r>
              <a:rPr lang="tr-TR" sz="1600" dirty="0"/>
              <a:t>Birim ismi yazılır.</a:t>
            </a:r>
          </a:p>
          <a:p>
            <a:pPr marL="514350" indent="-514350" algn="just">
              <a:buAutoNum type="arabicPeriod"/>
            </a:pPr>
            <a:r>
              <a:rPr lang="tr-TR" sz="1600" dirty="0">
                <a:solidFill>
                  <a:srgbClr val="FF0000"/>
                </a:solidFill>
              </a:rPr>
              <a:t>İşyeri/Şube Adres No: </a:t>
            </a:r>
            <a:r>
              <a:rPr lang="tr-TR" sz="1600" dirty="0"/>
              <a:t>Birimin adresinin numara olarak karşılığı yazılır.</a:t>
            </a:r>
          </a:p>
          <a:p>
            <a:pPr marL="514350" indent="-514350" algn="just">
              <a:buAutoNum type="arabicPeriod"/>
            </a:pPr>
            <a:r>
              <a:rPr lang="tr-TR" sz="1600" dirty="0">
                <a:solidFill>
                  <a:srgbClr val="FF0000"/>
                </a:solidFill>
              </a:rPr>
              <a:t>İşyeri/Şube Mülkiyet Durumu: </a:t>
            </a:r>
            <a:r>
              <a:rPr lang="tr-TR" sz="1600" dirty="0"/>
              <a:t>Mal sahibi seçeneği seçilir.</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503" y="1485900"/>
            <a:ext cx="6328104" cy="349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86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Beyanname Düzenlenmesi - Kaydetme</a:t>
            </a:r>
            <a:endParaRPr lang="tr-TR" b="1" dirty="0"/>
          </a:p>
        </p:txBody>
      </p:sp>
      <p:sp>
        <p:nvSpPr>
          <p:cNvPr id="6" name="İçerik Yer Tutucusu 2"/>
          <p:cNvSpPr txBox="1">
            <a:spLocks/>
          </p:cNvSpPr>
          <p:nvPr/>
        </p:nvSpPr>
        <p:spPr>
          <a:xfrm>
            <a:off x="332921" y="1404257"/>
            <a:ext cx="5488215" cy="1984825"/>
          </a:xfrm>
          <a:prstGeom prst="rect">
            <a:avLst/>
          </a:prstGeom>
        </p:spPr>
        <p:txBody>
          <a:bodyPr vert="horz" lIns="0" tIns="45720" rIns="0" bIns="45720" rtlCol="0">
            <a:normAutofit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a:lstStyle>
          <a:p>
            <a:pPr marL="0" indent="0" algn="just">
              <a:buNone/>
            </a:pPr>
            <a:r>
              <a:rPr lang="tr-TR" sz="1600" dirty="0"/>
              <a:t>Dosya sekmesinden Kaydet butonuna basarak kaydetme işlemine başlarız. </a:t>
            </a:r>
          </a:p>
          <a:p>
            <a:pPr marL="0" indent="0" algn="just">
              <a:buNone/>
            </a:pPr>
            <a:r>
              <a:rPr lang="tr-TR" sz="1600" dirty="0"/>
              <a:t>Ekrana gelen uyarılara Evet deyip kaydetme işini tamamlamış oluyoruz. </a:t>
            </a:r>
          </a:p>
          <a:p>
            <a:pPr marL="0" indent="0" algn="just">
              <a:buNone/>
            </a:pPr>
            <a:r>
              <a:rPr lang="tr-TR" sz="1600" dirty="0"/>
              <a:t>Eğer yanlış bir işlemimiz varsa bu üç uyarıdan sonra hatalı işleme ait uyarı gelir. Hatayı düzeltip aynı işlemleri tekrarlamamız gerekmektedir.</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8" name="Metin kutusu 7"/>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1627" y="1339603"/>
            <a:ext cx="5566112" cy="204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Resim 10"/>
          <p:cNvPicPr/>
          <p:nvPr/>
        </p:nvPicPr>
        <p:blipFill>
          <a:blip r:embed="rId5"/>
          <a:stretch>
            <a:fillRect/>
          </a:stretch>
        </p:blipFill>
        <p:spPr>
          <a:xfrm>
            <a:off x="56069" y="3543622"/>
            <a:ext cx="4058332" cy="1123950"/>
          </a:xfrm>
          <a:prstGeom prst="rect">
            <a:avLst/>
          </a:prstGeom>
        </p:spPr>
      </p:pic>
      <p:pic>
        <p:nvPicPr>
          <p:cNvPr id="12" name="Resim 11"/>
          <p:cNvPicPr/>
          <p:nvPr/>
        </p:nvPicPr>
        <p:blipFill>
          <a:blip r:embed="rId6"/>
          <a:stretch>
            <a:fillRect/>
          </a:stretch>
        </p:blipFill>
        <p:spPr>
          <a:xfrm>
            <a:off x="4114400" y="4087758"/>
            <a:ext cx="4067175" cy="1143000"/>
          </a:xfrm>
          <a:prstGeom prst="rect">
            <a:avLst/>
          </a:prstGeom>
        </p:spPr>
      </p:pic>
      <p:pic>
        <p:nvPicPr>
          <p:cNvPr id="13" name="Resim 12"/>
          <p:cNvPicPr/>
          <p:nvPr/>
        </p:nvPicPr>
        <p:blipFill>
          <a:blip r:embed="rId7"/>
          <a:stretch>
            <a:fillRect/>
          </a:stretch>
        </p:blipFill>
        <p:spPr>
          <a:xfrm>
            <a:off x="8181575" y="4595304"/>
            <a:ext cx="3952875" cy="1133475"/>
          </a:xfrm>
          <a:prstGeom prst="rect">
            <a:avLst/>
          </a:prstGeom>
        </p:spPr>
      </p:pic>
    </p:spTree>
    <p:extLst>
      <p:ext uri="{BB962C8B-B14F-4D97-AF65-F5344CB8AC3E}">
        <p14:creationId xmlns:p14="http://schemas.microsoft.com/office/powerpoint/2010/main" val="277630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943" y="2947308"/>
            <a:ext cx="11854571" cy="2480838"/>
          </a:xfrm>
        </p:spPr>
        <p:txBody>
          <a:bodyPr rtlCol="0">
            <a:normAutofit/>
          </a:bodyPr>
          <a:lstStyle/>
          <a:p>
            <a:pPr algn="ctr" rtl="0"/>
            <a:r>
              <a:rPr lang="tr-TR" dirty="0" smtClean="0"/>
              <a:t>muhtasar ve prim hizmet belgesinin paketlenmesi</a:t>
            </a:r>
            <a:endParaRPr lang="tr-TR" dirty="0"/>
          </a:p>
        </p:txBody>
      </p:sp>
    </p:spTree>
    <p:extLst>
      <p:ext uri="{BB962C8B-B14F-4D97-AF65-F5344CB8AC3E}">
        <p14:creationId xmlns:p14="http://schemas.microsoft.com/office/powerpoint/2010/main" val="128698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Hazırlanan Beyannamenin Paketlenmesi</a:t>
            </a:r>
            <a:endParaRPr lang="tr" b="1" dirty="0"/>
          </a:p>
        </p:txBody>
      </p:sp>
      <p:sp>
        <p:nvSpPr>
          <p:cNvPr id="5" name="İçerik Yer Tutucusu 2"/>
          <p:cNvSpPr>
            <a:spLocks noGrp="1"/>
          </p:cNvSpPr>
          <p:nvPr>
            <p:ph sz="half" idx="1"/>
          </p:nvPr>
        </p:nvSpPr>
        <p:spPr>
          <a:xfrm>
            <a:off x="1061358" y="1405984"/>
            <a:ext cx="10082892" cy="692237"/>
          </a:xfrm>
        </p:spPr>
        <p:txBody>
          <a:bodyPr rtlCol="0">
            <a:normAutofit/>
          </a:bodyPr>
          <a:lstStyle/>
          <a:p>
            <a:pPr marL="0" indent="0" algn="just">
              <a:buNone/>
            </a:pPr>
            <a:r>
              <a:rPr lang="tr-TR" dirty="0"/>
              <a:t>Beyanname Paketleme Programında Paketleme Sekmesine tıklanır gelen alt menüden paketleme seçeneği tıklanarak paketleme işlemine başlanır.</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8" name="Resim 7"/>
          <p:cNvPicPr/>
          <p:nvPr/>
        </p:nvPicPr>
        <p:blipFill>
          <a:blip r:embed="rId4">
            <a:extLst>
              <a:ext uri="{28A0092B-C50C-407E-A947-70E740481C1C}">
                <a14:useLocalDpi xmlns:a14="http://schemas.microsoft.com/office/drawing/2010/main" val="0"/>
              </a:ext>
            </a:extLst>
          </a:blip>
          <a:srcRect/>
          <a:stretch>
            <a:fillRect/>
          </a:stretch>
        </p:blipFill>
        <p:spPr bwMode="auto">
          <a:xfrm>
            <a:off x="2258784" y="2103664"/>
            <a:ext cx="7674429" cy="4098472"/>
          </a:xfrm>
          <a:prstGeom prst="rect">
            <a:avLst/>
          </a:prstGeom>
          <a:noFill/>
          <a:ln>
            <a:noFill/>
          </a:ln>
        </p:spPr>
      </p:pic>
    </p:spTree>
    <p:extLst>
      <p:ext uri="{BB962C8B-B14F-4D97-AF65-F5344CB8AC3E}">
        <p14:creationId xmlns:p14="http://schemas.microsoft.com/office/powerpoint/2010/main" val="235698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8. Adım </a:t>
            </a:r>
            <a:endParaRPr lang="tr" b="1" dirty="0"/>
          </a:p>
        </p:txBody>
      </p:sp>
      <p:sp>
        <p:nvSpPr>
          <p:cNvPr id="5" name="İçerik Yer Tutucusu 2"/>
          <p:cNvSpPr>
            <a:spLocks noGrp="1"/>
          </p:cNvSpPr>
          <p:nvPr>
            <p:ph sz="half" idx="1"/>
          </p:nvPr>
        </p:nvSpPr>
        <p:spPr>
          <a:xfrm>
            <a:off x="1061358" y="1405983"/>
            <a:ext cx="5135335" cy="3770173"/>
          </a:xfrm>
        </p:spPr>
        <p:txBody>
          <a:bodyPr rtlCol="0">
            <a:normAutofit/>
          </a:bodyPr>
          <a:lstStyle/>
          <a:p>
            <a:pPr marL="0" indent="0" algn="just">
              <a:buNone/>
            </a:pPr>
            <a:r>
              <a:rPr lang="tr-TR" dirty="0"/>
              <a:t>Gelen ekrandan öncelikle </a:t>
            </a:r>
            <a:r>
              <a:rPr lang="tr-TR" dirty="0" smtClean="0">
                <a:solidFill>
                  <a:srgbClr val="FF0000"/>
                </a:solidFill>
              </a:rPr>
              <a:t>«Beyannameyi </a:t>
            </a:r>
            <a:r>
              <a:rPr lang="tr-TR" dirty="0">
                <a:solidFill>
                  <a:srgbClr val="FF0000"/>
                </a:solidFill>
              </a:rPr>
              <a:t>Pakete </a:t>
            </a:r>
            <a:r>
              <a:rPr lang="tr-TR" dirty="0" smtClean="0">
                <a:solidFill>
                  <a:srgbClr val="FF0000"/>
                </a:solidFill>
              </a:rPr>
              <a:t>Ekle» </a:t>
            </a:r>
            <a:r>
              <a:rPr lang="tr-TR" dirty="0"/>
              <a:t>butonuna tıklayarak hazırladığımız beyannameyi paketlenmeye hazır hale getiriyoruz.</a:t>
            </a:r>
          </a:p>
          <a:p>
            <a:pPr algn="just"/>
            <a:endParaRPr lang="tr-TR" dirty="0"/>
          </a:p>
          <a:p>
            <a:pPr marL="0" indent="0" algn="just">
              <a:buNone/>
            </a:pPr>
            <a:r>
              <a:rPr lang="tr-TR" dirty="0"/>
              <a:t>İkinci olarak </a:t>
            </a:r>
            <a:r>
              <a:rPr lang="tr-TR" dirty="0" smtClean="0">
                <a:solidFill>
                  <a:srgbClr val="FF0000"/>
                </a:solidFill>
              </a:rPr>
              <a:t>«Paket </a:t>
            </a:r>
            <a:r>
              <a:rPr lang="tr-TR" dirty="0">
                <a:solidFill>
                  <a:srgbClr val="FF0000"/>
                </a:solidFill>
              </a:rPr>
              <a:t>Dosya </a:t>
            </a:r>
            <a:r>
              <a:rPr lang="tr-TR" dirty="0" smtClean="0">
                <a:solidFill>
                  <a:srgbClr val="FF0000"/>
                </a:solidFill>
              </a:rPr>
              <a:t>Adı» </a:t>
            </a:r>
            <a:r>
              <a:rPr lang="tr-TR" dirty="0"/>
              <a:t>kısmından paketimizi isimlendirip </a:t>
            </a:r>
            <a:r>
              <a:rPr lang="tr-TR" dirty="0" smtClean="0">
                <a:solidFill>
                  <a:srgbClr val="FF0000"/>
                </a:solidFill>
              </a:rPr>
              <a:t>«Paketi Oluştur» </a:t>
            </a:r>
            <a:r>
              <a:rPr lang="tr-TR" dirty="0"/>
              <a:t>butonuna basarak paketleme işlemini sona erdiriyoruz</a:t>
            </a:r>
            <a:r>
              <a:rPr lang="tr-TR" dirty="0" smtClean="0"/>
              <a:t>.</a:t>
            </a: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Resim 8"/>
          <p:cNvPicPr/>
          <p:nvPr/>
        </p:nvPicPr>
        <p:blipFill>
          <a:blip r:embed="rId4">
            <a:extLst>
              <a:ext uri="{28A0092B-C50C-407E-A947-70E740481C1C}">
                <a14:useLocalDpi xmlns:a14="http://schemas.microsoft.com/office/drawing/2010/main" val="0"/>
              </a:ext>
            </a:extLst>
          </a:blip>
          <a:srcRect/>
          <a:stretch>
            <a:fillRect/>
          </a:stretch>
        </p:blipFill>
        <p:spPr bwMode="auto">
          <a:xfrm>
            <a:off x="6539592" y="1412421"/>
            <a:ext cx="5437415" cy="4563835"/>
          </a:xfrm>
          <a:prstGeom prst="rect">
            <a:avLst/>
          </a:prstGeom>
          <a:noFill/>
          <a:ln>
            <a:noFill/>
          </a:ln>
        </p:spPr>
      </p:pic>
    </p:spTree>
    <p:extLst>
      <p:ext uri="{BB962C8B-B14F-4D97-AF65-F5344CB8AC3E}">
        <p14:creationId xmlns:p14="http://schemas.microsoft.com/office/powerpoint/2010/main" val="361612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943" y="2947308"/>
            <a:ext cx="11854571" cy="2480838"/>
          </a:xfrm>
        </p:spPr>
        <p:txBody>
          <a:bodyPr rtlCol="0">
            <a:normAutofit/>
          </a:bodyPr>
          <a:lstStyle/>
          <a:p>
            <a:pPr algn="ctr" rtl="0"/>
            <a:r>
              <a:rPr lang="tr-TR" dirty="0" smtClean="0"/>
              <a:t>PAKETLENEN BEYANNAMENİN ELEKTRONİK ORTAMDA GÖNDERİLMESİ</a:t>
            </a:r>
            <a:endParaRPr lang="tr-TR" dirty="0"/>
          </a:p>
        </p:txBody>
      </p:sp>
    </p:spTree>
    <p:extLst>
      <p:ext uri="{BB962C8B-B14F-4D97-AF65-F5344CB8AC3E}">
        <p14:creationId xmlns:p14="http://schemas.microsoft.com/office/powerpoint/2010/main" val="312299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Paketin Elektronik Ortamda Gönderilmesi</a:t>
            </a:r>
            <a:endParaRPr lang="tr" b="1" dirty="0"/>
          </a:p>
        </p:txBody>
      </p:sp>
      <p:sp>
        <p:nvSpPr>
          <p:cNvPr id="5" name="İçerik Yer Tutucusu 2"/>
          <p:cNvSpPr>
            <a:spLocks noGrp="1"/>
          </p:cNvSpPr>
          <p:nvPr>
            <p:ph sz="half" idx="1"/>
          </p:nvPr>
        </p:nvSpPr>
        <p:spPr>
          <a:xfrm>
            <a:off x="1061358" y="1405984"/>
            <a:ext cx="10082892" cy="692237"/>
          </a:xfrm>
        </p:spPr>
        <p:txBody>
          <a:bodyPr rtlCol="0">
            <a:normAutofit/>
          </a:bodyPr>
          <a:lstStyle/>
          <a:p>
            <a:pPr marL="0" indent="0" algn="just">
              <a:buNone/>
            </a:pPr>
            <a:r>
              <a:rPr lang="tr-TR" dirty="0" smtClean="0"/>
              <a:t>Gelir İdaresi Başkanlığının </a:t>
            </a:r>
            <a:r>
              <a:rPr lang="tr-TR" dirty="0" smtClean="0">
                <a:hlinkClick r:id="rId3"/>
              </a:rPr>
              <a:t>https://dijital.gib.gov.tr</a:t>
            </a:r>
            <a:r>
              <a:rPr lang="tr-TR" dirty="0" smtClean="0"/>
              <a:t> adresinden açılan sayfasında e-Beyanname bağlantısına tıklanır.</a:t>
            </a:r>
            <a:endParaRPr lang="tr-TR" dirty="0"/>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354" y="2356220"/>
            <a:ext cx="10256063" cy="376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72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a:t>Paketin Elektronik Ortamda Gönderilmesi</a:t>
            </a:r>
            <a:endParaRPr lang="tr" b="1" dirty="0"/>
          </a:p>
        </p:txBody>
      </p:sp>
      <p:sp>
        <p:nvSpPr>
          <p:cNvPr id="5" name="İçerik Yer Tutucusu 2"/>
          <p:cNvSpPr>
            <a:spLocks noGrp="1"/>
          </p:cNvSpPr>
          <p:nvPr>
            <p:ph sz="half" idx="1"/>
          </p:nvPr>
        </p:nvSpPr>
        <p:spPr>
          <a:xfrm>
            <a:off x="1061358" y="1405984"/>
            <a:ext cx="5851821" cy="4309016"/>
          </a:xfrm>
        </p:spPr>
        <p:txBody>
          <a:bodyPr rtlCol="0">
            <a:normAutofit/>
          </a:bodyPr>
          <a:lstStyle/>
          <a:p>
            <a:pPr marL="0" indent="0" algn="just">
              <a:buNone/>
            </a:pPr>
            <a:r>
              <a:rPr lang="tr-TR" dirty="0" smtClean="0"/>
              <a:t>Açılan portal sayfasına vergi dairesi tarafından verilen kullanıcı adı ve şifre bilgilerini girerek sisteme giriş yapıyoruz. </a:t>
            </a: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482" y="1382592"/>
            <a:ext cx="3946259" cy="494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13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a:t>Paketin Elektronik Ortamda Gönderilmesi</a:t>
            </a:r>
            <a:endParaRPr lang="tr" b="1" dirty="0"/>
          </a:p>
        </p:txBody>
      </p:sp>
      <p:sp>
        <p:nvSpPr>
          <p:cNvPr id="5" name="İçerik Yer Tutucusu 2"/>
          <p:cNvSpPr>
            <a:spLocks noGrp="1"/>
          </p:cNvSpPr>
          <p:nvPr>
            <p:ph sz="half" idx="1"/>
          </p:nvPr>
        </p:nvSpPr>
        <p:spPr>
          <a:xfrm>
            <a:off x="1061358" y="1405984"/>
            <a:ext cx="10082892" cy="692237"/>
          </a:xfrm>
        </p:spPr>
        <p:txBody>
          <a:bodyPr rtlCol="0">
            <a:normAutofit/>
          </a:bodyPr>
          <a:lstStyle/>
          <a:p>
            <a:pPr marL="0" indent="0" algn="just">
              <a:buNone/>
            </a:pPr>
            <a:r>
              <a:rPr lang="tr-TR" dirty="0" smtClean="0"/>
              <a:t>Açılan pencerede «e-Beyanname» butonuna tıklayarak paketimizin yükleneceği sisteme erişim sağlanır. </a:t>
            </a: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069646"/>
            <a:ext cx="5738812" cy="256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sim 7"/>
          <p:cNvPicPr/>
          <p:nvPr/>
        </p:nvPicPr>
        <p:blipFill>
          <a:blip r:embed="rId5"/>
          <a:stretch>
            <a:fillRect/>
          </a:stretch>
        </p:blipFill>
        <p:spPr>
          <a:xfrm>
            <a:off x="6096000" y="4041547"/>
            <a:ext cx="5760720" cy="2187575"/>
          </a:xfrm>
          <a:prstGeom prst="rect">
            <a:avLst/>
          </a:prstGeom>
        </p:spPr>
      </p:pic>
    </p:spTree>
    <p:extLst>
      <p:ext uri="{BB962C8B-B14F-4D97-AF65-F5344CB8AC3E}">
        <p14:creationId xmlns:p14="http://schemas.microsoft.com/office/powerpoint/2010/main" val="346459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a:t>Paketin Elektronik Ortamda Gönderilmesi</a:t>
            </a:r>
            <a:endParaRPr lang="tr" b="1" dirty="0"/>
          </a:p>
        </p:txBody>
      </p:sp>
      <p:sp>
        <p:nvSpPr>
          <p:cNvPr id="5" name="İçerik Yer Tutucusu 2"/>
          <p:cNvSpPr>
            <a:spLocks noGrp="1"/>
          </p:cNvSpPr>
          <p:nvPr>
            <p:ph sz="half" idx="1"/>
          </p:nvPr>
        </p:nvSpPr>
        <p:spPr>
          <a:xfrm>
            <a:off x="1061357" y="1405985"/>
            <a:ext cx="10066563" cy="1573979"/>
          </a:xfrm>
        </p:spPr>
        <p:txBody>
          <a:bodyPr rtlCol="0">
            <a:normAutofit/>
          </a:bodyPr>
          <a:lstStyle/>
          <a:p>
            <a:pPr marL="457200" indent="-457200" algn="just">
              <a:buAutoNum type="arabicPeriod"/>
            </a:pPr>
            <a:r>
              <a:rPr lang="tr-TR" dirty="0"/>
              <a:t>Ana ekrandan </a:t>
            </a:r>
            <a:r>
              <a:rPr lang="tr-TR" dirty="0">
                <a:solidFill>
                  <a:srgbClr val="FF0000"/>
                </a:solidFill>
              </a:rPr>
              <a:t>«Paket Gönder» </a:t>
            </a:r>
            <a:r>
              <a:rPr lang="tr-TR" dirty="0"/>
              <a:t>sekmesine tıklanır.</a:t>
            </a:r>
          </a:p>
          <a:p>
            <a:pPr marL="457200" indent="-457200" algn="just">
              <a:buAutoNum type="arabicPeriod"/>
            </a:pPr>
            <a:r>
              <a:rPr lang="tr-TR" dirty="0" smtClean="0">
                <a:solidFill>
                  <a:srgbClr val="FF0000"/>
                </a:solidFill>
              </a:rPr>
              <a:t>«Dosya Seç» </a:t>
            </a:r>
            <a:r>
              <a:rPr lang="tr-TR" dirty="0"/>
              <a:t>butonundan hazırladığımız paketi seçip yüklüyoruz</a:t>
            </a:r>
            <a:r>
              <a:rPr lang="tr-TR" dirty="0">
                <a:solidFill>
                  <a:srgbClr val="0070C0"/>
                </a:solidFill>
              </a:rPr>
              <a:t>. (c://</a:t>
            </a:r>
            <a:r>
              <a:rPr lang="tr-TR" dirty="0" err="1">
                <a:solidFill>
                  <a:srgbClr val="0070C0"/>
                </a:solidFill>
              </a:rPr>
              <a:t>ebyn</a:t>
            </a:r>
            <a:r>
              <a:rPr lang="tr-TR" dirty="0">
                <a:solidFill>
                  <a:srgbClr val="0070C0"/>
                </a:solidFill>
              </a:rPr>
              <a:t>/paketler)</a:t>
            </a:r>
          </a:p>
          <a:p>
            <a:pPr marL="457200" indent="-457200" algn="just">
              <a:buAutoNum type="arabicPeriod"/>
            </a:pPr>
            <a:r>
              <a:rPr lang="tr-TR" dirty="0"/>
              <a:t>Paketi yükledikten sonra </a:t>
            </a:r>
            <a:r>
              <a:rPr lang="tr-TR" dirty="0">
                <a:solidFill>
                  <a:srgbClr val="FF0000"/>
                </a:solidFill>
              </a:rPr>
              <a:t>«Gönder» </a:t>
            </a:r>
            <a:r>
              <a:rPr lang="tr-TR" dirty="0"/>
              <a:t>butonuna basıyoruz.</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470" y="3151414"/>
            <a:ext cx="8626241" cy="312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09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Muhtasar ve Prim Hizmet Beyannamesi Nedir?</a:t>
            </a:r>
            <a:endParaRPr lang="tr" b="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7" name="Resim 6"/>
          <p:cNvPicPr>
            <a:picLocks noChangeAspect="1"/>
          </p:cNvPicPr>
          <p:nvPr/>
        </p:nvPicPr>
        <p:blipFill>
          <a:blip r:embed="rId4"/>
          <a:stretch>
            <a:fillRect/>
          </a:stretch>
        </p:blipFill>
        <p:spPr>
          <a:xfrm>
            <a:off x="2353083" y="1446575"/>
            <a:ext cx="7783694" cy="4964030"/>
          </a:xfrm>
          <a:prstGeom prst="rect">
            <a:avLst/>
          </a:prstGeom>
        </p:spPr>
      </p:pic>
    </p:spTree>
    <p:extLst>
      <p:ext uri="{BB962C8B-B14F-4D97-AF65-F5344CB8AC3E}">
        <p14:creationId xmlns:p14="http://schemas.microsoft.com/office/powerpoint/2010/main" val="208968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a:t>Paketin Elektronik Ortamda Gönderilmesi</a:t>
            </a:r>
            <a:endParaRPr lang="tr" b="1" dirty="0"/>
          </a:p>
        </p:txBody>
      </p:sp>
      <p:sp>
        <p:nvSpPr>
          <p:cNvPr id="5" name="İçerik Yer Tutucusu 2"/>
          <p:cNvSpPr>
            <a:spLocks noGrp="1"/>
          </p:cNvSpPr>
          <p:nvPr>
            <p:ph sz="half" idx="1"/>
          </p:nvPr>
        </p:nvSpPr>
        <p:spPr>
          <a:xfrm>
            <a:off x="1061357" y="1405985"/>
            <a:ext cx="10066563" cy="586101"/>
          </a:xfrm>
        </p:spPr>
        <p:txBody>
          <a:bodyPr rtlCol="0">
            <a:normAutofit/>
          </a:bodyPr>
          <a:lstStyle/>
          <a:p>
            <a:pPr marL="0" indent="0" algn="just">
              <a:buNone/>
            </a:pPr>
            <a:r>
              <a:rPr lang="tr-TR" dirty="0" smtClean="0"/>
              <a:t>Paketiniz başarıyla yüklenmiştir uyarısını gördükten sonra </a:t>
            </a:r>
            <a:r>
              <a:rPr lang="tr-TR" dirty="0" smtClean="0">
                <a:solidFill>
                  <a:srgbClr val="FF0000"/>
                </a:solidFill>
              </a:rPr>
              <a:t>«Kontrol Et» </a:t>
            </a:r>
            <a:r>
              <a:rPr lang="tr-TR" dirty="0" smtClean="0"/>
              <a:t>butonuna basılır.</a:t>
            </a: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675" y="2737892"/>
            <a:ext cx="11530737" cy="2748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17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a:t>Paketin Elektronik Ortamda Gönderilmesi</a:t>
            </a:r>
            <a:endParaRPr lang="tr" b="1" dirty="0"/>
          </a:p>
        </p:txBody>
      </p:sp>
      <p:sp>
        <p:nvSpPr>
          <p:cNvPr id="5" name="İçerik Yer Tutucusu 2"/>
          <p:cNvSpPr>
            <a:spLocks noGrp="1"/>
          </p:cNvSpPr>
          <p:nvPr>
            <p:ph sz="half" idx="1"/>
          </p:nvPr>
        </p:nvSpPr>
        <p:spPr>
          <a:xfrm>
            <a:off x="1061357" y="1405985"/>
            <a:ext cx="10066563" cy="586101"/>
          </a:xfrm>
        </p:spPr>
        <p:txBody>
          <a:bodyPr rtlCol="0">
            <a:normAutofit fontScale="92500" lnSpcReduction="10000"/>
          </a:bodyPr>
          <a:lstStyle/>
          <a:p>
            <a:pPr marL="0" indent="0" algn="just">
              <a:buNone/>
            </a:pPr>
            <a:r>
              <a:rPr lang="tr-TR" dirty="0" smtClean="0"/>
              <a:t>Paketin kontrol işlemi tamamlandı uyarısını gördükten sonra </a:t>
            </a:r>
            <a:r>
              <a:rPr lang="tr-TR" dirty="0" smtClean="0">
                <a:solidFill>
                  <a:srgbClr val="FF0000"/>
                </a:solidFill>
              </a:rPr>
              <a:t>«Paketin içeriğini görmek için buraya tıklayınız»</a:t>
            </a:r>
            <a:r>
              <a:rPr lang="tr-TR" dirty="0" smtClean="0"/>
              <a:t> yazan bağlantıya tıklanır. </a:t>
            </a: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571" y="2332043"/>
            <a:ext cx="9823736" cy="317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77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a:t>Paketin Elektronik Ortamda Gönderilmesi</a:t>
            </a:r>
            <a:endParaRPr lang="tr" b="1" dirty="0"/>
          </a:p>
        </p:txBody>
      </p:sp>
      <p:sp>
        <p:nvSpPr>
          <p:cNvPr id="5" name="İçerik Yer Tutucusu 2"/>
          <p:cNvSpPr>
            <a:spLocks noGrp="1"/>
          </p:cNvSpPr>
          <p:nvPr>
            <p:ph sz="half" idx="1"/>
          </p:nvPr>
        </p:nvSpPr>
        <p:spPr>
          <a:xfrm>
            <a:off x="1061358" y="1405985"/>
            <a:ext cx="3829050" cy="4782544"/>
          </a:xfrm>
        </p:spPr>
        <p:txBody>
          <a:bodyPr rtlCol="0">
            <a:normAutofit/>
          </a:bodyPr>
          <a:lstStyle/>
          <a:p>
            <a:pPr marL="0" indent="0" algn="just">
              <a:buNone/>
            </a:pPr>
            <a:r>
              <a:rPr lang="tr-TR" dirty="0"/>
              <a:t>Gelen ekrandan beyanname türünün başında yer alan kutucuk işaretlendikten sonra SGK </a:t>
            </a:r>
            <a:r>
              <a:rPr lang="tr-TR" dirty="0" err="1"/>
              <a:t>Tahhakuk</a:t>
            </a:r>
            <a:r>
              <a:rPr lang="tr-TR" dirty="0"/>
              <a:t> Durumu sekmesinin altına yer alan sarı renkli mesaj kutucuğuna tıklıyoruz.</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278" y="1464807"/>
            <a:ext cx="6841465" cy="469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38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a:t>Paketin Elektronik Ortamda Gönderilmesi</a:t>
            </a:r>
            <a:endParaRPr lang="tr" b="1" dirty="0"/>
          </a:p>
        </p:txBody>
      </p:sp>
      <p:sp>
        <p:nvSpPr>
          <p:cNvPr id="5" name="İçerik Yer Tutucusu 2"/>
          <p:cNvSpPr>
            <a:spLocks noGrp="1"/>
          </p:cNvSpPr>
          <p:nvPr>
            <p:ph sz="half" idx="1"/>
          </p:nvPr>
        </p:nvSpPr>
        <p:spPr>
          <a:xfrm>
            <a:off x="1061357" y="1405984"/>
            <a:ext cx="10458450" cy="2014852"/>
          </a:xfrm>
        </p:spPr>
        <p:txBody>
          <a:bodyPr rtlCol="0">
            <a:normAutofit fontScale="92500" lnSpcReduction="10000"/>
          </a:bodyPr>
          <a:lstStyle/>
          <a:p>
            <a:pPr marL="0" indent="0" algn="just">
              <a:buNone/>
            </a:pPr>
            <a:r>
              <a:rPr lang="tr-TR" dirty="0"/>
              <a:t>Vergi ve Sigorta Primleri Bölümünde </a:t>
            </a:r>
            <a:r>
              <a:rPr lang="tr-TR" dirty="0">
                <a:solidFill>
                  <a:srgbClr val="FF0000"/>
                </a:solidFill>
              </a:rPr>
              <a:t>«Onay Bekliyor» </a:t>
            </a:r>
            <a:r>
              <a:rPr lang="tr-TR" dirty="0"/>
              <a:t>ibaresinin yazması durumunda yaptığımız işlemin sorunsuz bir şekilde tamamlandığını göstermektedir.</a:t>
            </a:r>
          </a:p>
          <a:p>
            <a:pPr marL="0" indent="0" algn="just">
              <a:buNone/>
            </a:pPr>
            <a:r>
              <a:rPr lang="tr-TR" b="1" dirty="0" smtClean="0">
                <a:solidFill>
                  <a:srgbClr val="0070C0"/>
                </a:solidFill>
              </a:rPr>
              <a:t>Bu </a:t>
            </a:r>
            <a:r>
              <a:rPr lang="tr-TR" b="1" dirty="0">
                <a:solidFill>
                  <a:srgbClr val="0070C0"/>
                </a:solidFill>
              </a:rPr>
              <a:t>bölümlerde hata olması durumunda verilen mesaja uygun olarak tekrardan beyanname hazırlanıp, paketleme işlemi yapıldıktan sonra tekrar sisteme yüklenmesi gerekmektedir.</a:t>
            </a:r>
          </a:p>
          <a:p>
            <a:pPr marL="0" indent="0" algn="just">
              <a:buNone/>
            </a:pPr>
            <a:r>
              <a:rPr lang="tr-TR" dirty="0" smtClean="0"/>
              <a:t>Yapılan </a:t>
            </a:r>
            <a:r>
              <a:rPr lang="tr-TR" dirty="0"/>
              <a:t>işlem uygunsa </a:t>
            </a:r>
            <a:r>
              <a:rPr lang="tr-TR" dirty="0">
                <a:solidFill>
                  <a:srgbClr val="FF0000"/>
                </a:solidFill>
              </a:rPr>
              <a:t>«Özel Onay» </a:t>
            </a:r>
            <a:r>
              <a:rPr lang="tr-TR" dirty="0"/>
              <a:t>butonuna basarak beyannameyi onaylama aşamasına geçiyoruz.</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446" y="3535136"/>
            <a:ext cx="6833723" cy="269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86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a:t>Paketin Elektronik Ortamda Gönderilmesi</a:t>
            </a:r>
            <a:endParaRPr lang="tr" b="1" dirty="0"/>
          </a:p>
        </p:txBody>
      </p:sp>
      <p:sp>
        <p:nvSpPr>
          <p:cNvPr id="5" name="İçerik Yer Tutucusu 2"/>
          <p:cNvSpPr>
            <a:spLocks noGrp="1"/>
          </p:cNvSpPr>
          <p:nvPr>
            <p:ph sz="half" idx="1"/>
          </p:nvPr>
        </p:nvSpPr>
        <p:spPr>
          <a:xfrm>
            <a:off x="1061357" y="1405984"/>
            <a:ext cx="10458450" cy="977987"/>
          </a:xfrm>
        </p:spPr>
        <p:txBody>
          <a:bodyPr rtlCol="0">
            <a:normAutofit/>
          </a:bodyPr>
          <a:lstStyle/>
          <a:p>
            <a:pPr marL="0" indent="0" algn="just">
              <a:buNone/>
            </a:pPr>
            <a:r>
              <a:rPr lang="tr-TR" dirty="0"/>
              <a:t>Kurum olarak damga vergisinden muaf olduğumuzdan dolayı özel onay sebebi olarak </a:t>
            </a:r>
            <a:r>
              <a:rPr lang="tr-TR" dirty="0">
                <a:solidFill>
                  <a:srgbClr val="FF0000"/>
                </a:solidFill>
              </a:rPr>
              <a:t>«DVM» </a:t>
            </a:r>
            <a:r>
              <a:rPr lang="tr-TR" dirty="0"/>
              <a:t>ibaresinin altında yer alan kutucuk işaretlenip en altta yer alan </a:t>
            </a:r>
            <a:r>
              <a:rPr lang="tr-TR" dirty="0">
                <a:solidFill>
                  <a:srgbClr val="FF0000"/>
                </a:solidFill>
              </a:rPr>
              <a:t>«Özel Onay» </a:t>
            </a:r>
            <a:r>
              <a:rPr lang="tr-TR" dirty="0"/>
              <a:t>butonuna basarak onaylama işlemini tamamlıyoruz.</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529" y="2441415"/>
            <a:ext cx="6278336" cy="396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20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a:t>Paketin Elektronik Ortamda Gönderilmesi</a:t>
            </a:r>
            <a:endParaRPr lang="tr" b="1" dirty="0"/>
          </a:p>
        </p:txBody>
      </p:sp>
      <p:sp>
        <p:nvSpPr>
          <p:cNvPr id="5" name="İçerik Yer Tutucusu 2"/>
          <p:cNvSpPr>
            <a:spLocks noGrp="1"/>
          </p:cNvSpPr>
          <p:nvPr>
            <p:ph sz="half" idx="1"/>
          </p:nvPr>
        </p:nvSpPr>
        <p:spPr>
          <a:xfrm>
            <a:off x="1061357" y="1405984"/>
            <a:ext cx="10458450" cy="977987"/>
          </a:xfrm>
        </p:spPr>
        <p:txBody>
          <a:bodyPr rtlCol="0">
            <a:normAutofit/>
          </a:bodyPr>
          <a:lstStyle/>
          <a:p>
            <a:pPr marL="0" indent="0" algn="just">
              <a:buNone/>
            </a:pPr>
            <a:r>
              <a:rPr lang="tr-TR" dirty="0" smtClean="0"/>
              <a:t>Onaylanan tahakkuk fişinin içerisine girip ilgili vergi ve SGK Tahakkuk fişleri alınıp muhasebe işlemleri başlatılır.</a:t>
            </a: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36" y="2715605"/>
            <a:ext cx="11742847" cy="275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25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943" y="2947308"/>
            <a:ext cx="11854571" cy="2480838"/>
          </a:xfrm>
        </p:spPr>
        <p:txBody>
          <a:bodyPr rtlCol="0">
            <a:normAutofit/>
          </a:bodyPr>
          <a:lstStyle/>
          <a:p>
            <a:pPr algn="ctr" rtl="0"/>
            <a:r>
              <a:rPr lang="tr-TR" dirty="0" smtClean="0"/>
              <a:t>DÜZELTME BEYANNAMELERİ</a:t>
            </a:r>
            <a:endParaRPr lang="tr-TR" dirty="0"/>
          </a:p>
        </p:txBody>
      </p:sp>
    </p:spTree>
    <p:extLst>
      <p:ext uri="{BB962C8B-B14F-4D97-AF65-F5344CB8AC3E}">
        <p14:creationId xmlns:p14="http://schemas.microsoft.com/office/powerpoint/2010/main" val="145582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smtClean="0"/>
              <a:t>Düzeltme Beyannameleri</a:t>
            </a:r>
            <a:endParaRPr lang="tr" b="1" dirty="0"/>
          </a:p>
        </p:txBody>
      </p:sp>
      <p:sp>
        <p:nvSpPr>
          <p:cNvPr id="5" name="İçerik Yer Tutucusu 2"/>
          <p:cNvSpPr>
            <a:spLocks noGrp="1"/>
          </p:cNvSpPr>
          <p:nvPr>
            <p:ph sz="half" idx="1"/>
          </p:nvPr>
        </p:nvSpPr>
        <p:spPr>
          <a:xfrm>
            <a:off x="1061357" y="1405984"/>
            <a:ext cx="10473146" cy="3557902"/>
          </a:xfrm>
        </p:spPr>
        <p:txBody>
          <a:bodyPr rtlCol="0">
            <a:normAutofit/>
          </a:bodyPr>
          <a:lstStyle/>
          <a:p>
            <a:pPr marL="0" indent="0" algn="just">
              <a:buNone/>
            </a:pPr>
            <a:r>
              <a:rPr lang="tr-TR" sz="2400" dirty="0"/>
              <a:t>2 çeşit düzeltme beyannamesi hazırlanabilir.</a:t>
            </a:r>
          </a:p>
          <a:p>
            <a:pPr marL="285750" indent="-285750" algn="just">
              <a:buFont typeface="Wingdings" panose="05000000000000000000" pitchFamily="2" charset="2"/>
              <a:buChar char="Ø"/>
            </a:pPr>
            <a:endParaRPr lang="tr-TR" sz="2400" dirty="0"/>
          </a:p>
          <a:p>
            <a:pPr marL="0" indent="0" algn="just">
              <a:buNone/>
            </a:pPr>
            <a:r>
              <a:rPr lang="tr-TR" sz="2400" dirty="0"/>
              <a:t>Birincisi; Vergi Kesintilerine İlişkin Düzeltmeler</a:t>
            </a:r>
          </a:p>
          <a:p>
            <a:pPr marL="285750" indent="-285750" algn="just">
              <a:buFont typeface="Wingdings" panose="05000000000000000000" pitchFamily="2" charset="2"/>
              <a:buChar char="Ø"/>
            </a:pPr>
            <a:endParaRPr lang="tr-TR" sz="2400" dirty="0"/>
          </a:p>
          <a:p>
            <a:pPr marL="0" indent="0" algn="just">
              <a:buNone/>
            </a:pPr>
            <a:r>
              <a:rPr lang="tr-TR" sz="2400" dirty="0"/>
              <a:t>İkincisi; SGK Bildirimlerine İlişkin Düzeltmeler</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421778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smtClean="0"/>
              <a:t>Düzeltme Beyannameleri</a:t>
            </a:r>
            <a:endParaRPr lang="tr" b="1" dirty="0"/>
          </a:p>
        </p:txBody>
      </p:sp>
      <p:sp>
        <p:nvSpPr>
          <p:cNvPr id="5" name="İçerik Yer Tutucusu 2"/>
          <p:cNvSpPr>
            <a:spLocks noGrp="1"/>
          </p:cNvSpPr>
          <p:nvPr>
            <p:ph sz="half" idx="1"/>
          </p:nvPr>
        </p:nvSpPr>
        <p:spPr>
          <a:xfrm>
            <a:off x="1061355" y="1405984"/>
            <a:ext cx="10721341" cy="4642119"/>
          </a:xfrm>
        </p:spPr>
        <p:txBody>
          <a:bodyPr rtlCol="0">
            <a:noAutofit/>
          </a:bodyPr>
          <a:lstStyle/>
          <a:p>
            <a:pPr marL="0" indent="0" algn="just">
              <a:buNone/>
            </a:pPr>
            <a:r>
              <a:rPr lang="tr-TR" sz="2200" dirty="0"/>
              <a:t>Muhtasar ve Prim Hizmet Beyannamesinin vergi kesintilerine ilişkin bölümlerinde hesap hatası, eksik bildirim, T.C. kimlik No hatası vb. hatalar olması durumunda, düzeltme beyannameleri aynı dönem için daha önce verilen beyannameler dikkate alınmaksızın, beyan edilmek istenen tüm bilgiler olması gereken son durumu gösterecek şekilde düzenlenmelidir. </a:t>
            </a:r>
          </a:p>
          <a:p>
            <a:pPr algn="just"/>
            <a:endParaRPr lang="tr-TR" sz="2200" dirty="0"/>
          </a:p>
          <a:p>
            <a:pPr marL="0" indent="0" algn="just">
              <a:buNone/>
            </a:pPr>
            <a:r>
              <a:rPr lang="tr-TR" sz="2200" dirty="0" smtClean="0"/>
              <a:t>Düzeltme </a:t>
            </a:r>
            <a:r>
              <a:rPr lang="tr-TR" sz="2200" dirty="0"/>
              <a:t>işleminin sadece vergi kesintilerine ilişkin olması, prim ve hizmet bilgilerinde düzeltme yapılmasını gerektiren bir </a:t>
            </a:r>
            <a:r>
              <a:rPr lang="tr-TR" sz="2200" u="sng" dirty="0"/>
              <a:t>durum olmaması</a:t>
            </a:r>
            <a:r>
              <a:rPr lang="tr-TR" sz="2200" dirty="0"/>
              <a:t> halinde, SGK Bildirimleri kulakçığında </a:t>
            </a:r>
            <a:r>
              <a:rPr lang="tr-TR" sz="2200" dirty="0">
                <a:solidFill>
                  <a:srgbClr val="002060"/>
                </a:solidFill>
              </a:rPr>
              <a:t>“</a:t>
            </a:r>
            <a:r>
              <a:rPr lang="tr-TR" sz="2200" i="1" dirty="0">
                <a:solidFill>
                  <a:srgbClr val="002060"/>
                </a:solidFill>
              </a:rPr>
              <a:t>Bu döneme ilişkin önceki beyannamemde / beyannamelerimde beyan ettiğim sigortalı çalışan bilgilerinin, aşağıdaki tabloda yapmış olduğum değişiklik ve eklemeler dışında aynı olduğunu beyan ederim.</a:t>
            </a:r>
            <a:r>
              <a:rPr lang="tr-TR" sz="2200" dirty="0">
                <a:solidFill>
                  <a:srgbClr val="002060"/>
                </a:solidFill>
              </a:rPr>
              <a:t>” </a:t>
            </a:r>
            <a:r>
              <a:rPr lang="tr-TR" sz="2200" dirty="0"/>
              <a:t>kutucuğunun işaretlenmesi yeterlidir. </a:t>
            </a:r>
            <a:r>
              <a:rPr lang="tr-TR" sz="2200" dirty="0">
                <a:solidFill>
                  <a:srgbClr val="FF0000"/>
                </a:solidFill>
              </a:rPr>
              <a:t>Sigortalı bilgilerinin tekrar beyan edilmesine gerek yoktur. </a:t>
            </a:r>
          </a:p>
          <a:p>
            <a:pPr marL="0" indent="0" algn="just">
              <a:buNone/>
            </a:pPr>
            <a:endParaRPr lang="tr-TR" sz="2200"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49198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smtClean="0"/>
              <a:t>Düzeltme Beyannameleri – Vergi Kesintileri</a:t>
            </a:r>
            <a:endParaRPr lang="tr" b="1"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585" y="1429763"/>
            <a:ext cx="7842233"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21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3179" y="3267528"/>
            <a:ext cx="11821886" cy="1730828"/>
          </a:xfrm>
        </p:spPr>
        <p:txBody>
          <a:bodyPr rtlCol="0">
            <a:normAutofit fontScale="90000"/>
          </a:bodyPr>
          <a:lstStyle/>
          <a:p>
            <a:pPr algn="ctr" rtl="0"/>
            <a:r>
              <a:rPr lang="tr-TR" b="1" dirty="0" smtClean="0"/>
              <a:t>MUHTASAR VE PRİM HİZMET BEYANNAMESİ HAKKINDA GENEL BİLGİLENDİRME</a:t>
            </a:r>
            <a:endParaRPr lang="tr-TR" b="1" dirty="0"/>
          </a:p>
        </p:txBody>
      </p:sp>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171455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smtClean="0"/>
              <a:t>Düzeltme Beyannameleri – SGK Bildirimleri</a:t>
            </a:r>
            <a:endParaRPr lang="tr" b="1" dirty="0"/>
          </a:p>
        </p:txBody>
      </p:sp>
      <p:sp>
        <p:nvSpPr>
          <p:cNvPr id="5" name="İçerik Yer Tutucusu 2"/>
          <p:cNvSpPr>
            <a:spLocks noGrp="1"/>
          </p:cNvSpPr>
          <p:nvPr>
            <p:ph sz="half" idx="1"/>
          </p:nvPr>
        </p:nvSpPr>
        <p:spPr>
          <a:xfrm>
            <a:off x="1032641" y="1405984"/>
            <a:ext cx="10674945" cy="4703154"/>
          </a:xfrm>
        </p:spPr>
        <p:txBody>
          <a:bodyPr rtlCol="0">
            <a:normAutofit/>
          </a:bodyPr>
          <a:lstStyle/>
          <a:p>
            <a:pPr marL="0" indent="0" algn="just">
              <a:buNone/>
            </a:pPr>
            <a:r>
              <a:rPr lang="tr-TR" dirty="0"/>
              <a:t>SGK bildirimleri bölümünde hata olması durumunda, düzeltme beyannamesi gönderilmek istenildiğinde “Sigortalı Çalışan Bilgileri” tablosuna sadece iptal edilmek, değiştirilmek veya eklenmek istenilen bilgiler girilmelidir. </a:t>
            </a:r>
            <a:endParaRPr lang="tr-TR" dirty="0" smtClean="0"/>
          </a:p>
          <a:p>
            <a:pPr marL="0" indent="0" algn="just">
              <a:buNone/>
            </a:pPr>
            <a:r>
              <a:rPr lang="tr-TR" dirty="0" smtClean="0"/>
              <a:t>Daha </a:t>
            </a:r>
            <a:r>
              <a:rPr lang="tr-TR" dirty="0"/>
              <a:t>önce beyan edilmiş ve düzeltme beyannamesinde de yine aynı şekilde kalması istenilen bilgilerin “Sigortalı Çalışan Bilgileri” tablosuna tekrar yazılmasına gerek yoktur. Bu bilgiler için tablo üzerinde yer alan </a:t>
            </a:r>
            <a:r>
              <a:rPr lang="tr-TR" dirty="0">
                <a:solidFill>
                  <a:srgbClr val="002060"/>
                </a:solidFill>
              </a:rPr>
              <a:t>“</a:t>
            </a:r>
            <a:r>
              <a:rPr lang="tr-TR" i="1" dirty="0">
                <a:solidFill>
                  <a:srgbClr val="002060"/>
                </a:solidFill>
              </a:rPr>
              <a:t>Bu döneme ilişkin önceki beyannamemde / beyannamelerimde beyan ettiğim sigortalı çalışan bilgilerinin, aşağıdaki tabloda yapmış olduğum değişiklik ve eklemeler dışında aynı olduğunu beyan ederim.</a:t>
            </a:r>
            <a:r>
              <a:rPr lang="tr-TR" dirty="0">
                <a:solidFill>
                  <a:srgbClr val="002060"/>
                </a:solidFill>
              </a:rPr>
              <a:t>” </a:t>
            </a:r>
            <a:r>
              <a:rPr lang="tr-TR" dirty="0"/>
              <a:t>kutucuğunun işaretlenmesi yeterlidir. </a:t>
            </a:r>
          </a:p>
          <a:p>
            <a:pPr algn="just"/>
            <a:endParaRPr lang="tr-TR" dirty="0"/>
          </a:p>
          <a:p>
            <a:pPr marL="0" indent="0" algn="just">
              <a:buNone/>
            </a:pPr>
            <a:r>
              <a:rPr lang="tr-TR" dirty="0"/>
              <a:t>Düzeltme işleminin sadece prim ve hizmet bilgilerine ilişkin olması, vergi kesintilerine ilişkin düzeltme yapılmasını gerektiren bir durum olmaması halinde vergi kesintilerinin önceki beyannamede beyan edildiği şekliyle düzeltme beyannamesinde de yer alması gerekmektedir. </a:t>
            </a:r>
          </a:p>
          <a:p>
            <a:pPr marL="0" indent="0" algn="just">
              <a:buNone/>
            </a:pP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128060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smtClean="0"/>
              <a:t>Düzeltme Beyannameleri – SGK Bildirimleri</a:t>
            </a:r>
            <a:endParaRPr lang="tr" b="1"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335" y="1431471"/>
            <a:ext cx="9273495" cy="471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99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smtClean="0"/>
              <a:t>Düzeltme Beyannameleri – SGK Bildirimleri</a:t>
            </a:r>
            <a:endParaRPr lang="tr" b="1"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525" y="1464810"/>
            <a:ext cx="9400376" cy="481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94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smtClean="0"/>
              <a:t>Düzeltme Beyannameleri- Onaylama İşlemi </a:t>
            </a:r>
            <a:endParaRPr lang="tr" b="1" dirty="0"/>
          </a:p>
        </p:txBody>
      </p:sp>
      <p:sp>
        <p:nvSpPr>
          <p:cNvPr id="5" name="İçerik Yer Tutucusu 2"/>
          <p:cNvSpPr>
            <a:spLocks noGrp="1"/>
          </p:cNvSpPr>
          <p:nvPr>
            <p:ph sz="half" idx="1"/>
          </p:nvPr>
        </p:nvSpPr>
        <p:spPr>
          <a:xfrm>
            <a:off x="1061357" y="1405984"/>
            <a:ext cx="10458450" cy="977987"/>
          </a:xfrm>
        </p:spPr>
        <p:txBody>
          <a:bodyPr rtlCol="0">
            <a:normAutofit/>
          </a:bodyPr>
          <a:lstStyle/>
          <a:p>
            <a:pPr marL="0" indent="0" algn="just">
              <a:buNone/>
            </a:pPr>
            <a:r>
              <a:rPr lang="tr-TR" dirty="0"/>
              <a:t>İster vergi kesintisi kaynaklı olsun isterse SGK Bildirimi kaynaklı olsun düzeltme beyannamelerinde onaylama işlemi yaparken özel onay sebebi olarak </a:t>
            </a:r>
            <a:r>
              <a:rPr lang="tr-TR" dirty="0">
                <a:solidFill>
                  <a:srgbClr val="FF0000"/>
                </a:solidFill>
              </a:rPr>
              <a:t>«Damga Vergisinden Muafiyet» </a:t>
            </a:r>
            <a:r>
              <a:rPr lang="tr-TR" dirty="0"/>
              <a:t>seçeneğinin </a:t>
            </a:r>
            <a:r>
              <a:rPr lang="tr-TR" dirty="0" smtClean="0"/>
              <a:t>yanında </a:t>
            </a:r>
            <a:r>
              <a:rPr lang="tr-TR" dirty="0" smtClean="0">
                <a:solidFill>
                  <a:srgbClr val="FF0000"/>
                </a:solidFill>
              </a:rPr>
              <a:t>«</a:t>
            </a:r>
            <a:r>
              <a:rPr lang="tr-TR" dirty="0">
                <a:solidFill>
                  <a:srgbClr val="FF0000"/>
                </a:solidFill>
              </a:rPr>
              <a:t>DZT Düzeltme </a:t>
            </a:r>
            <a:r>
              <a:rPr lang="tr-TR" dirty="0" err="1">
                <a:solidFill>
                  <a:srgbClr val="FF0000"/>
                </a:solidFill>
              </a:rPr>
              <a:t>Beyannamesi»</a:t>
            </a:r>
            <a:r>
              <a:rPr lang="tr-TR" dirty="0" err="1"/>
              <a:t>de</a:t>
            </a:r>
            <a:r>
              <a:rPr lang="tr-TR" dirty="0"/>
              <a:t> işaretlenecektir.</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864" y="2309576"/>
            <a:ext cx="6688651" cy="420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50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943" y="2947308"/>
            <a:ext cx="11854571" cy="2480838"/>
          </a:xfrm>
        </p:spPr>
        <p:txBody>
          <a:bodyPr rtlCol="0">
            <a:normAutofit/>
          </a:bodyPr>
          <a:lstStyle/>
          <a:p>
            <a:pPr algn="ctr" rtl="0"/>
            <a:r>
              <a:rPr lang="tr-TR" dirty="0" smtClean="0">
                <a:solidFill>
                  <a:srgbClr val="FFFF00"/>
                </a:solidFill>
              </a:rPr>
              <a:t>«ÇALIŞAN SAYISI 10’DAN FAZLA OLDUĞUNDAN VERGİ KISMI BOŞ BIRAKILAMAZ» </a:t>
            </a:r>
            <a:r>
              <a:rPr lang="tr-TR" dirty="0" smtClean="0"/>
              <a:t>HATASI</a:t>
            </a:r>
            <a:endParaRPr lang="tr-TR" dirty="0"/>
          </a:p>
        </p:txBody>
      </p:sp>
    </p:spTree>
    <p:extLst>
      <p:ext uri="{BB962C8B-B14F-4D97-AF65-F5344CB8AC3E}">
        <p14:creationId xmlns:p14="http://schemas.microsoft.com/office/powerpoint/2010/main" val="80648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smtClean="0"/>
              <a:t>Vergiye Tabi İşlemler Sekmesine Veri Girişi </a:t>
            </a:r>
            <a:endParaRPr lang="tr" b="1"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542" y="1336923"/>
            <a:ext cx="5394435" cy="5067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63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dirty="0" smtClean="0"/>
              <a:t>Vergi Bildirimi Sekmesine Veri Girişi </a:t>
            </a:r>
            <a:endParaRPr lang="tr" b="1"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3971"/>
            <a:ext cx="12191999" cy="465406"/>
          </a:xfrm>
          <a:prstGeom prst="rect">
            <a:avLst/>
          </a:prstGeom>
        </p:spPr>
      </p:pic>
      <p:sp>
        <p:nvSpPr>
          <p:cNvPr id="7" name="Metin kutusu 6"/>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45" y="1525893"/>
            <a:ext cx="5222306" cy="240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370" y="3556079"/>
            <a:ext cx="5787221" cy="246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00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Yer Tutucusu 31" descr="alkışlama">
            <a:extLst>
              <a:ext uri="{FF2B5EF4-FFF2-40B4-BE49-F238E27FC236}">
                <a16:creationId xmlns:a16="http://schemas.microsoft.com/office/drawing/2014/main" id="{AAB6EE12-FEF8-FB41-A909-0DA61D7725C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
            <a:ext cx="12192001" cy="6851650"/>
          </a:xfrm>
          <a:prstGeom prst="rect">
            <a:avLst/>
          </a:prstGeom>
        </p:spPr>
      </p:pic>
      <p:sp>
        <p:nvSpPr>
          <p:cNvPr id="8" name="Başlık 13">
            <a:extLst>
              <a:ext uri="{FF2B5EF4-FFF2-40B4-BE49-F238E27FC236}">
                <a16:creationId xmlns:a16="http://schemas.microsoft.com/office/drawing/2014/main" id="{6C38D7A9-9299-4108-BB08-026F4B9CAE7B}"/>
              </a:ext>
            </a:extLst>
          </p:cNvPr>
          <p:cNvSpPr txBox="1">
            <a:spLocks/>
          </p:cNvSpPr>
          <p:nvPr/>
        </p:nvSpPr>
        <p:spPr>
          <a:xfrm>
            <a:off x="8458200" y="2798354"/>
            <a:ext cx="3733800" cy="1013684"/>
          </a:xfrm>
          <a:prstGeom prst="rect">
            <a:avLst/>
          </a:prstGeom>
          <a:solidFill>
            <a:schemeClr val="bg2">
              <a:lumMod val="60000"/>
              <a:lumOff val="40000"/>
            </a:schemeClr>
          </a:solidFill>
        </p:spPr>
        <p:txBody>
          <a:bodyPr rtlCol="0" anchor="ct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tr-TR" sz="4400" b="1" dirty="0" smtClean="0"/>
              <a:t>Teşekkürler</a:t>
            </a:r>
            <a:endParaRPr lang="tr-TR" sz="4400" b="1" dirty="0"/>
          </a:p>
        </p:txBody>
      </p:sp>
    </p:spTree>
    <p:extLst>
      <p:ext uri="{BB962C8B-B14F-4D97-AF65-F5344CB8AC3E}">
        <p14:creationId xmlns:p14="http://schemas.microsoft.com/office/powerpoint/2010/main" val="21077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b="1" dirty="0" smtClean="0"/>
              <a:t>Muhtasar ve Prim Hizmet Beyannamesi Mükellefleri</a:t>
            </a:r>
            <a:endParaRPr lang="tr-TR" b="1" dirty="0"/>
          </a:p>
        </p:txBody>
      </p:sp>
      <p:sp>
        <p:nvSpPr>
          <p:cNvPr id="3" name="Metin Yer Tutucusu 2"/>
          <p:cNvSpPr>
            <a:spLocks noGrp="1"/>
          </p:cNvSpPr>
          <p:nvPr>
            <p:ph type="body" idx="1"/>
          </p:nvPr>
        </p:nvSpPr>
        <p:spPr>
          <a:xfrm>
            <a:off x="174171" y="1556657"/>
            <a:ext cx="11858172" cy="2521857"/>
          </a:xfrm>
        </p:spPr>
        <p:txBody>
          <a:bodyPr rtlCol="0">
            <a:normAutofit/>
          </a:bodyPr>
          <a:lstStyle/>
          <a:p>
            <a:pPr marL="342900" indent="-342900" algn="just">
              <a:buFont typeface="Wingdings" panose="05000000000000000000" pitchFamily="2" charset="2"/>
              <a:buChar char="Ø"/>
            </a:pPr>
            <a:r>
              <a:rPr lang="tr-TR" b="0" dirty="0" smtClean="0"/>
              <a:t>Vergi Kanunlarına göre vergi kesintisi yapan gelir vergisi kesintisi mükellefleri</a:t>
            </a:r>
          </a:p>
          <a:p>
            <a:pPr marL="342900" indent="-342900" algn="just">
              <a:buFont typeface="Wingdings" panose="05000000000000000000" pitchFamily="2" charset="2"/>
              <a:buChar char="Ø"/>
            </a:pPr>
            <a:endParaRPr lang="tr-TR" b="0" dirty="0"/>
          </a:p>
          <a:p>
            <a:pPr algn="just"/>
            <a:endParaRPr lang="tr-TR" b="0" dirty="0"/>
          </a:p>
          <a:p>
            <a:pPr marL="342900" lvl="0" indent="-342900" algn="just">
              <a:buFont typeface="Wingdings" panose="05000000000000000000" pitchFamily="2" charset="2"/>
              <a:buChar char="Ø"/>
            </a:pPr>
            <a:r>
              <a:rPr lang="tr-TR" b="0" dirty="0"/>
              <a:t>5510 sayılı Sosyal Sigortalar ve Genel Sağlık Sigortası </a:t>
            </a:r>
            <a:r>
              <a:rPr lang="tr-TR" b="0" dirty="0" smtClean="0"/>
              <a:t>Kanununun madde 4/1-a’ya göre bildirimde bulunması gerekenler</a:t>
            </a:r>
            <a:endParaRPr lang="tr-TR" b="0"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457"/>
            <a:ext cx="12191999" cy="465406"/>
          </a:xfrm>
          <a:prstGeom prst="rect">
            <a:avLst/>
          </a:prstGeom>
        </p:spPr>
      </p:pic>
      <p:sp>
        <p:nvSpPr>
          <p:cNvPr id="5" name="Metin kutusu 4"/>
          <p:cNvSpPr txBox="1"/>
          <p:nvPr/>
        </p:nvSpPr>
        <p:spPr>
          <a:xfrm>
            <a:off x="1088571" y="6459248"/>
            <a:ext cx="3497943" cy="338554"/>
          </a:xfrm>
          <a:prstGeom prst="rect">
            <a:avLst/>
          </a:prstGeom>
          <a:noFill/>
        </p:spPr>
        <p:txBody>
          <a:bodyPr wrap="square" rtlCol="0">
            <a:spAutoFit/>
          </a:bodyPr>
          <a:lstStyle/>
          <a:p>
            <a:r>
              <a:rPr lang="tr-TR" sz="1600" b="1" dirty="0" smtClean="0">
                <a:solidFill>
                  <a:schemeClr val="bg1"/>
                </a:solidFill>
              </a:rPr>
              <a:t>KIRIKKALE ÜNİVERSİTESİ</a:t>
            </a:r>
            <a:endParaRPr lang="tr-TR" sz="1600" b="1" dirty="0">
              <a:solidFill>
                <a:schemeClr val="bg1"/>
              </a:solidFill>
            </a:endParaRPr>
          </a:p>
        </p:txBody>
      </p:sp>
    </p:spTree>
    <p:extLst>
      <p:ext uri="{BB962C8B-B14F-4D97-AF65-F5344CB8AC3E}">
        <p14:creationId xmlns:p14="http://schemas.microsoft.com/office/powerpoint/2010/main" val="172797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431380_win32">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5_TF03431380_Win32" id="{B0DE8FB3-97D6-46B0-94A5-83744676D4AB}" vid="{5173B4A1-9727-4F84-A269-409334E64E2F}"/>
    </a:ext>
  </a:extLst>
</a:theme>
</file>

<file path=ppt/theme/theme2.xml><?xml version="1.0" encoding="utf-8"?>
<a:theme xmlns:a="http://schemas.openxmlformats.org/drawingml/2006/main" name="Ofis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Publisher</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dcmitype/"/>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1818</TotalTime>
  <Words>2503</Words>
  <Application>Microsoft Office PowerPoint</Application>
  <PresentationFormat>Geniş ekran</PresentationFormat>
  <Paragraphs>493</Paragraphs>
  <Slides>87</Slides>
  <Notes>86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87</vt:i4>
      </vt:variant>
    </vt:vector>
  </HeadingPairs>
  <TitlesOfParts>
    <vt:vector size="92" baseType="lpstr">
      <vt:lpstr>Arial</vt:lpstr>
      <vt:lpstr>Euphemia</vt:lpstr>
      <vt:lpstr>Plantagenet Cherokee</vt:lpstr>
      <vt:lpstr>Wingdings</vt:lpstr>
      <vt:lpstr>tf03431380_win32</vt:lpstr>
      <vt:lpstr>PowerPoint Sunusu</vt:lpstr>
      <vt:lpstr>PowerPoint Sunusu</vt:lpstr>
      <vt:lpstr>Sunum İçeriği</vt:lpstr>
      <vt:lpstr>MEVZUAT</vt:lpstr>
      <vt:lpstr>Mevzuat Hükümleri</vt:lpstr>
      <vt:lpstr>MUHTASAR VE PRİM HİZMET BEYANNAMESİNİN TANITIMI</vt:lpstr>
      <vt:lpstr>Muhtasar ve Prim Hizmet Beyannamesi Nedir?</vt:lpstr>
      <vt:lpstr>MUHTASAR VE PRİM HİZMET BEYANNAMESİ HAKKINDA GENEL BİLGİLENDİRME</vt:lpstr>
      <vt:lpstr>Muhtasar ve Prim Hizmet Beyannamesi Mükellefleri</vt:lpstr>
      <vt:lpstr>Muhtasar ve Prim Hizmet Beyannamesi Verilme Zamanı </vt:lpstr>
      <vt:lpstr>Muhtasar ve Prim Hizmet Beyannamesi Vergilendirme Dönemi</vt:lpstr>
      <vt:lpstr>Muhtasar ve Prim Hizmet Beyannamesi Mükellefiyet Tesisi</vt:lpstr>
      <vt:lpstr>Muhtasar ve prİm hİzmet beyannamesİ düzenlenmeden önce yapIlmasI gerekenler</vt:lpstr>
      <vt:lpstr>Hazırlık İşlemleri</vt:lpstr>
      <vt:lpstr>Beyanname Düzenleme Programının Bilgisayara İndirilmesi</vt:lpstr>
      <vt:lpstr>Beyanname Düzenleme Programının Bilgisayara İndirilmesi</vt:lpstr>
      <vt:lpstr>Beyanname Düzenleme Programının Bilgisayara İndirilmesi</vt:lpstr>
      <vt:lpstr>Beyanname Düzenleme Programının Bilgisayara İndirilmesi</vt:lpstr>
      <vt:lpstr>Beyanname Düzenleme İşlemleri İçin e-beyanname Sisteminin Aktif Edilmesi</vt:lpstr>
      <vt:lpstr>Beyanname Düzenleme İşlemleri İçin e-beyanname Sisteminin Aktif Edilmesi</vt:lpstr>
      <vt:lpstr>Beyanname Düzenleme İşlemleri İçin e-beyanname Sisteminin Aktif Edilmesi</vt:lpstr>
      <vt:lpstr>Beyanname Düzenleme İşlemleri İçin e-beyanname Sisteminin Aktif Edilmesi</vt:lpstr>
      <vt:lpstr>Beyanname Düzenleme İşlemleri İçin e-beyanname Sisteminin Aktif Edilmesi</vt:lpstr>
      <vt:lpstr>Beyanname Düzenleme İşlemleri İçin e-beyanname Sisteminin Aktif Edilmesi</vt:lpstr>
      <vt:lpstr>Beyanname Düzenleme İşlemleri İçin e-beyanname Sisteminin Aktif Edilmesi</vt:lpstr>
      <vt:lpstr>Beyanname Düzenleme İşlemleri İçin e-beyanname Sisteminin Aktif Edilmesi</vt:lpstr>
      <vt:lpstr>Muhtasar Beyannamesi Verilmeyeceğine Dair Dilekçe Verilmesi İşlemleri</vt:lpstr>
      <vt:lpstr>Muhtasar Beyannamesi Verilmeyeceğine Dair Dilekçe Verilmesi İşlemleri</vt:lpstr>
      <vt:lpstr>Muhtasar Beyannamesi Verilmeyeceğine Dair Dilekçe Verilmesi İşlemleri</vt:lpstr>
      <vt:lpstr>Muhtasar Beyannamesi Verilmeyeceğine Dair Dilekçe Verilmesi İşlemleri</vt:lpstr>
      <vt:lpstr>Muhtasar Beyannamesi Verilmeyeceğine Dair Dilekçe Verilmesi İşlemleri</vt:lpstr>
      <vt:lpstr>Muhtasar Beyannamesi Verilmeyeceğine Dair Dilekçe Verilmesi İşlemleri</vt:lpstr>
      <vt:lpstr>Onay İşleminde Kullanılan Telefon Numarasının Değişikliği</vt:lpstr>
      <vt:lpstr>Onay İşleminde Kullanılan Telefon Numarasının Değişikliği</vt:lpstr>
      <vt:lpstr>Öğrenci Sigortalı Bilgilerinin Hazırlanması</vt:lpstr>
      <vt:lpstr>Öğrenci Sigortalı Bilgilerinin Hazırlanması</vt:lpstr>
      <vt:lpstr>MUHTASAR VE PRİM HİZMET BEYANNAMESİNİN DÜZENLENMESİ</vt:lpstr>
      <vt:lpstr>Beyanname Düzenleme Aşamaları </vt:lpstr>
      <vt:lpstr>Beyanname Düzenlenmesi</vt:lpstr>
      <vt:lpstr>Beyanname Düzenlenmesi</vt:lpstr>
      <vt:lpstr>Beyanname Düzenlenmesi</vt:lpstr>
      <vt:lpstr>Beyanname Düzenlenmesi</vt:lpstr>
      <vt:lpstr>Beyanname Düzenlenmesi  1– Genel Bilgiler</vt:lpstr>
      <vt:lpstr>Beyanname Düzenlenmesi  1– Genel Bilgiler  (İdari Bilgiler)</vt:lpstr>
      <vt:lpstr>Beyanname Düzenlenmesi  1– Genel Bilgiler  (Şube No)</vt:lpstr>
      <vt:lpstr>Beyanname Düzenlenmesi  1– Genel Bilgiler  (Vergi Sorumlusu)</vt:lpstr>
      <vt:lpstr>Beyanname Düzenlenmesi  1– Genel Bilgiler  (Sonraki Aylarda Beyan)</vt:lpstr>
      <vt:lpstr>Beyanname Düzenlenmesi  2– Vergiye Tabi İşlemler</vt:lpstr>
      <vt:lpstr>Beyanname Düzenlenmesi  2– Vergiye Tabi İşlemler</vt:lpstr>
      <vt:lpstr>Beyanname Düzenlenmesi  3– Ödemeler</vt:lpstr>
      <vt:lpstr>Beyanname Düzenlenmesi  4– Vergi Bildirimi</vt:lpstr>
      <vt:lpstr>Beyanname Düzenlenmesi  4– Vergi Bildirimi</vt:lpstr>
      <vt:lpstr>Beyanname Düzenlenmesi  5– SGK Bildirimleri</vt:lpstr>
      <vt:lpstr>Beyanname Düzenlenmesi  5– SGK Bildirimleri</vt:lpstr>
      <vt:lpstr>Beyanname Düzenlenmesi  5– SGK Bildirimleri</vt:lpstr>
      <vt:lpstr>Beyanname Düzenlenmesi  5– SGK Bildirimleri</vt:lpstr>
      <vt:lpstr>Beyanname Düzenlenmesi  5– SGK Bildirimleri</vt:lpstr>
      <vt:lpstr>Beyanname Düzenlenmesi  5– SGK Bildirimleri</vt:lpstr>
      <vt:lpstr>Beyanname Düzenlenmesi  6– Düzenleme Bilgileri</vt:lpstr>
      <vt:lpstr>Beyanname Düzenlenmesi  7– Ekler (İşyeri)</vt:lpstr>
      <vt:lpstr>Beyanname Düzenlenmesi - Kaydetme</vt:lpstr>
      <vt:lpstr>muhtasar ve prim hizmet belgesinin paketlenmesi</vt:lpstr>
      <vt:lpstr>Hazırlanan Beyannamenin Paketlenmesi</vt:lpstr>
      <vt:lpstr>8. Adım </vt:lpstr>
      <vt:lpstr>PAKETLENEN BEYANNAMENİN ELEKTRONİK ORTAMDA GÖNDERİLMESİ</vt:lpstr>
      <vt:lpstr>Paketin Elektronik Ortamda Gönderilmesi</vt:lpstr>
      <vt:lpstr>Paketin Elektronik Ortamda Gönderilmesi</vt:lpstr>
      <vt:lpstr>Paketin Elektronik Ortamda Gönderilmesi</vt:lpstr>
      <vt:lpstr>Paketin Elektronik Ortamda Gönderilmesi</vt:lpstr>
      <vt:lpstr>Paketin Elektronik Ortamda Gönderilmesi</vt:lpstr>
      <vt:lpstr>Paketin Elektronik Ortamda Gönderilmesi</vt:lpstr>
      <vt:lpstr>Paketin Elektronik Ortamda Gönderilmesi</vt:lpstr>
      <vt:lpstr>Paketin Elektronik Ortamda Gönderilmesi</vt:lpstr>
      <vt:lpstr>Paketin Elektronik Ortamda Gönderilmesi</vt:lpstr>
      <vt:lpstr>Paketin Elektronik Ortamda Gönderilmesi</vt:lpstr>
      <vt:lpstr>DÜZELTME BEYANNAMELERİ</vt:lpstr>
      <vt:lpstr>Düzeltme Beyannameleri</vt:lpstr>
      <vt:lpstr>Düzeltme Beyannameleri</vt:lpstr>
      <vt:lpstr>Düzeltme Beyannameleri – Vergi Kesintileri</vt:lpstr>
      <vt:lpstr>Düzeltme Beyannameleri – SGK Bildirimleri</vt:lpstr>
      <vt:lpstr>Düzeltme Beyannameleri – SGK Bildirimleri</vt:lpstr>
      <vt:lpstr>Düzeltme Beyannameleri – SGK Bildirimleri</vt:lpstr>
      <vt:lpstr>Düzeltme Beyannameleri- Onaylama İşlemi </vt:lpstr>
      <vt:lpstr>«ÇALIŞAN SAYISI 10’DAN FAZLA OLDUĞUNDAN VERGİ KISMI BOŞ BIRAKILAMAZ» HATASI</vt:lpstr>
      <vt:lpstr>Vergiye Tabi İşlemler Sekmesine Veri Girişi </vt:lpstr>
      <vt:lpstr>Vergi Bildirimi Sekmesine Veri Girişi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Resimli Başlık Düzeni</dc:title>
  <dc:creator>SKS</dc:creator>
  <cp:lastModifiedBy>SINAN</cp:lastModifiedBy>
  <cp:revision>150</cp:revision>
  <dcterms:created xsi:type="dcterms:W3CDTF">2023-05-25T12:12:19Z</dcterms:created>
  <dcterms:modified xsi:type="dcterms:W3CDTF">2025-06-23T19:42:41Z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